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C178A8-A030-FEE0-21B2-B09AEA76F8EA}" v="10" dt="2023-12-09T14:47:34.170"/>
    <p1510:client id="{197EFFCD-5395-464D-B7F6-1AEA7275302C}" v="467" dt="2023-12-09T00:12:44.913"/>
    <p1510:client id="{1A45914F-CB16-23B7-7C14-374D14957090}" v="23" dt="2023-12-09T16:01:34.889"/>
    <p1510:client id="{4BF17B19-F538-0603-EA14-A5ABC5A7EB1A}" v="361" dt="2023-12-09T15:38:51.713"/>
    <p1510:client id="{7BB41719-D9AA-B492-1453-2EDB6AB09DCB}" v="181" dt="2023-12-09T08:15:53.334"/>
    <p1510:client id="{A5E1F30B-4386-14DC-DBFD-DF4ED9CCB41F}" v="8" dt="2023-12-09T01:38:04.122"/>
    <p1510:client id="{ABF22369-DE32-6C18-4A9C-796635F4033B}" v="9" dt="2023-12-09T16:02:39.315"/>
    <p1510:client id="{BA326B01-F091-E710-1245-52788885F3CD}" v="211" dt="2023-12-09T08:52:12.129"/>
    <p1510:client id="{DC96D0EA-F01F-C728-784A-931120EC81D8}" v="30" dt="2023-12-09T00:19:10.953"/>
    <p1510:client id="{E53E85A4-2245-5DDD-1DE0-B915DF9DFC0B}" v="676" dt="2023-12-09T07:53:11.746"/>
    <p1510:client id="{EEDFEDBE-E2AB-D9E1-5CDB-EB699795E196}" v="41" dt="2023-12-09T00:42:13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svg"/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12" Type="http://schemas.openxmlformats.org/officeDocument/2006/relationships/image" Target="../media/image67.svg"/><Relationship Id="rId2" Type="http://schemas.openxmlformats.org/officeDocument/2006/relationships/image" Target="../media/image57.svg"/><Relationship Id="rId1" Type="http://schemas.openxmlformats.org/officeDocument/2006/relationships/image" Target="../media/image56.png"/><Relationship Id="rId6" Type="http://schemas.openxmlformats.org/officeDocument/2006/relationships/image" Target="../media/image61.svg"/><Relationship Id="rId11" Type="http://schemas.openxmlformats.org/officeDocument/2006/relationships/image" Target="../media/image66.png"/><Relationship Id="rId5" Type="http://schemas.openxmlformats.org/officeDocument/2006/relationships/image" Target="../media/image60.png"/><Relationship Id="rId10" Type="http://schemas.openxmlformats.org/officeDocument/2006/relationships/image" Target="../media/image65.svg"/><Relationship Id="rId4" Type="http://schemas.openxmlformats.org/officeDocument/2006/relationships/image" Target="../media/image59.svg"/><Relationship Id="rId9" Type="http://schemas.openxmlformats.org/officeDocument/2006/relationships/image" Target="../media/image64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svg"/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12" Type="http://schemas.openxmlformats.org/officeDocument/2006/relationships/image" Target="../media/image67.svg"/><Relationship Id="rId2" Type="http://schemas.openxmlformats.org/officeDocument/2006/relationships/image" Target="../media/image57.svg"/><Relationship Id="rId1" Type="http://schemas.openxmlformats.org/officeDocument/2006/relationships/image" Target="../media/image56.png"/><Relationship Id="rId6" Type="http://schemas.openxmlformats.org/officeDocument/2006/relationships/image" Target="../media/image61.svg"/><Relationship Id="rId11" Type="http://schemas.openxmlformats.org/officeDocument/2006/relationships/image" Target="../media/image66.png"/><Relationship Id="rId5" Type="http://schemas.openxmlformats.org/officeDocument/2006/relationships/image" Target="../media/image60.png"/><Relationship Id="rId10" Type="http://schemas.openxmlformats.org/officeDocument/2006/relationships/image" Target="../media/image65.svg"/><Relationship Id="rId4" Type="http://schemas.openxmlformats.org/officeDocument/2006/relationships/image" Target="../media/image59.svg"/><Relationship Id="rId9" Type="http://schemas.openxmlformats.org/officeDocument/2006/relationships/image" Target="../media/image6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2180D6-67D2-4400-B509-D4C88804FC80}" type="doc">
      <dgm:prSet loTypeId="urn:microsoft.com/office/officeart/2008/layout/LinedList" loCatId="list" qsTypeId="urn:microsoft.com/office/officeart/2005/8/quickstyle/simple5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E623207C-894E-4271-8486-11E22EE4D203}">
      <dgm:prSet/>
      <dgm:spPr/>
      <dgm:t>
        <a:bodyPr/>
        <a:lstStyle/>
        <a:p>
          <a:r>
            <a:rPr lang="en-US"/>
            <a:t>Database Objective</a:t>
          </a:r>
        </a:p>
      </dgm:t>
    </dgm:pt>
    <dgm:pt modelId="{5A58AA80-940C-4F7C-ABBC-9F8B807382A6}" type="parTrans" cxnId="{0A37B3A9-BCC3-4596-B057-73F1EE4D14E8}">
      <dgm:prSet/>
      <dgm:spPr/>
      <dgm:t>
        <a:bodyPr/>
        <a:lstStyle/>
        <a:p>
          <a:endParaRPr lang="en-US"/>
        </a:p>
      </dgm:t>
    </dgm:pt>
    <dgm:pt modelId="{3D000AA9-3253-48DD-95E7-6303AF083D4C}" type="sibTrans" cxnId="{0A37B3A9-BCC3-4596-B057-73F1EE4D14E8}">
      <dgm:prSet/>
      <dgm:spPr/>
      <dgm:t>
        <a:bodyPr/>
        <a:lstStyle/>
        <a:p>
          <a:endParaRPr lang="en-US"/>
        </a:p>
      </dgm:t>
    </dgm:pt>
    <dgm:pt modelId="{807369D0-8C9C-47F9-A695-102CE90A7588}">
      <dgm:prSet/>
      <dgm:spPr/>
      <dgm:t>
        <a:bodyPr/>
        <a:lstStyle/>
        <a:p>
          <a:r>
            <a:rPr lang="en-US"/>
            <a:t>Business Rules</a:t>
          </a:r>
        </a:p>
      </dgm:t>
    </dgm:pt>
    <dgm:pt modelId="{18E55F8B-C0AB-4835-AF13-5E00D098D918}" type="parTrans" cxnId="{1E2CBC76-4C99-41A9-8FAC-8CAB3D80A349}">
      <dgm:prSet/>
      <dgm:spPr/>
      <dgm:t>
        <a:bodyPr/>
        <a:lstStyle/>
        <a:p>
          <a:endParaRPr lang="en-US"/>
        </a:p>
      </dgm:t>
    </dgm:pt>
    <dgm:pt modelId="{D67EF92D-6FFD-4DFE-A534-5F565CE83019}" type="sibTrans" cxnId="{1E2CBC76-4C99-41A9-8FAC-8CAB3D80A349}">
      <dgm:prSet/>
      <dgm:spPr/>
      <dgm:t>
        <a:bodyPr/>
        <a:lstStyle/>
        <a:p>
          <a:endParaRPr lang="en-US"/>
        </a:p>
      </dgm:t>
    </dgm:pt>
    <dgm:pt modelId="{59FB6FD5-47DE-4A93-9888-40AAE258628A}">
      <dgm:prSet/>
      <dgm:spPr/>
      <dgm:t>
        <a:bodyPr/>
        <a:lstStyle/>
        <a:p>
          <a:r>
            <a:rPr lang="en-US"/>
            <a:t>Workflow</a:t>
          </a:r>
        </a:p>
      </dgm:t>
    </dgm:pt>
    <dgm:pt modelId="{C79D09A2-3B33-4952-8EFE-E8964B4B01EE}" type="parTrans" cxnId="{56AF2CA0-B316-452F-A4B6-7266FA9440E4}">
      <dgm:prSet/>
      <dgm:spPr/>
      <dgm:t>
        <a:bodyPr/>
        <a:lstStyle/>
        <a:p>
          <a:endParaRPr lang="en-US"/>
        </a:p>
      </dgm:t>
    </dgm:pt>
    <dgm:pt modelId="{FD562E2C-554D-4A8E-AFFC-2A43A9828BC1}" type="sibTrans" cxnId="{56AF2CA0-B316-452F-A4B6-7266FA9440E4}">
      <dgm:prSet/>
      <dgm:spPr/>
      <dgm:t>
        <a:bodyPr/>
        <a:lstStyle/>
        <a:p>
          <a:endParaRPr lang="en-US"/>
        </a:p>
      </dgm:t>
    </dgm:pt>
    <dgm:pt modelId="{786A83DD-7BFE-48A7-A385-66D32B949983}">
      <dgm:prSet/>
      <dgm:spPr/>
      <dgm:t>
        <a:bodyPr/>
        <a:lstStyle/>
        <a:p>
          <a:r>
            <a:rPr lang="en-US"/>
            <a:t>Entities</a:t>
          </a:r>
        </a:p>
      </dgm:t>
    </dgm:pt>
    <dgm:pt modelId="{32338105-534A-4D2B-929D-41B87482FF19}" type="parTrans" cxnId="{57B8A3E3-96FE-4020-BA2B-CD56201F8A29}">
      <dgm:prSet/>
      <dgm:spPr/>
      <dgm:t>
        <a:bodyPr/>
        <a:lstStyle/>
        <a:p>
          <a:endParaRPr lang="en-US"/>
        </a:p>
      </dgm:t>
    </dgm:pt>
    <dgm:pt modelId="{9FBA3556-B86E-4D84-98B1-22FD4F83B723}" type="sibTrans" cxnId="{57B8A3E3-96FE-4020-BA2B-CD56201F8A29}">
      <dgm:prSet/>
      <dgm:spPr/>
      <dgm:t>
        <a:bodyPr/>
        <a:lstStyle/>
        <a:p>
          <a:endParaRPr lang="en-US"/>
        </a:p>
      </dgm:t>
    </dgm:pt>
    <dgm:pt modelId="{AEF1328E-C45A-4C8C-9839-20A7BE7A1231}">
      <dgm:prSet/>
      <dgm:spPr/>
      <dgm:t>
        <a:bodyPr/>
        <a:lstStyle/>
        <a:p>
          <a:r>
            <a:rPr lang="en-US"/>
            <a:t>ERD</a:t>
          </a:r>
        </a:p>
      </dgm:t>
    </dgm:pt>
    <dgm:pt modelId="{FFD66DCF-B51A-44BF-9BC3-3B92EA6563E2}" type="parTrans" cxnId="{6112C0DE-EF16-4F02-9E21-2CD29F63CC46}">
      <dgm:prSet/>
      <dgm:spPr/>
      <dgm:t>
        <a:bodyPr/>
        <a:lstStyle/>
        <a:p>
          <a:endParaRPr lang="en-US"/>
        </a:p>
      </dgm:t>
    </dgm:pt>
    <dgm:pt modelId="{6345B5C8-4047-4B70-827F-55C5858E0208}" type="sibTrans" cxnId="{6112C0DE-EF16-4F02-9E21-2CD29F63CC46}">
      <dgm:prSet/>
      <dgm:spPr/>
      <dgm:t>
        <a:bodyPr/>
        <a:lstStyle/>
        <a:p>
          <a:endParaRPr lang="en-US"/>
        </a:p>
      </dgm:t>
    </dgm:pt>
    <dgm:pt modelId="{DA7C70AB-7D6D-4D1E-B6AF-F3C93B45D014}">
      <dgm:prSet/>
      <dgm:spPr/>
      <dgm:t>
        <a:bodyPr/>
        <a:lstStyle/>
        <a:p>
          <a:r>
            <a:rPr lang="en-US"/>
            <a:t>Database Implementation</a:t>
          </a:r>
        </a:p>
      </dgm:t>
    </dgm:pt>
    <dgm:pt modelId="{ECCBF133-4045-4D43-823D-DAD4E3A0EFB0}" type="parTrans" cxnId="{D4DF08CB-4CE8-4FB4-B5BC-2166A68D31C2}">
      <dgm:prSet/>
      <dgm:spPr/>
      <dgm:t>
        <a:bodyPr/>
        <a:lstStyle/>
        <a:p>
          <a:endParaRPr lang="en-US"/>
        </a:p>
      </dgm:t>
    </dgm:pt>
    <dgm:pt modelId="{4D6289E4-4645-4F55-AFE1-B797E9455772}" type="sibTrans" cxnId="{D4DF08CB-4CE8-4FB4-B5BC-2166A68D31C2}">
      <dgm:prSet/>
      <dgm:spPr/>
      <dgm:t>
        <a:bodyPr/>
        <a:lstStyle/>
        <a:p>
          <a:endParaRPr lang="en-US"/>
        </a:p>
      </dgm:t>
    </dgm:pt>
    <dgm:pt modelId="{09572150-4359-4BD5-9551-532F708CACF7}">
      <dgm:prSet/>
      <dgm:spPr/>
      <dgm:t>
        <a:bodyPr/>
        <a:lstStyle/>
        <a:p>
          <a:r>
            <a:rPr lang="en-US"/>
            <a:t>Table Level Check Constraints</a:t>
          </a:r>
        </a:p>
      </dgm:t>
    </dgm:pt>
    <dgm:pt modelId="{D4679D7D-AD69-4D19-AE83-F4F9EBD90F9F}" type="parTrans" cxnId="{AE09FB3D-8F1A-4115-A293-8092F9ED9D69}">
      <dgm:prSet/>
      <dgm:spPr/>
      <dgm:t>
        <a:bodyPr/>
        <a:lstStyle/>
        <a:p>
          <a:endParaRPr lang="en-US"/>
        </a:p>
      </dgm:t>
    </dgm:pt>
    <dgm:pt modelId="{0971F5CD-C09A-4CCD-8FD0-EA7216784952}" type="sibTrans" cxnId="{AE09FB3D-8F1A-4115-A293-8092F9ED9D69}">
      <dgm:prSet/>
      <dgm:spPr/>
      <dgm:t>
        <a:bodyPr/>
        <a:lstStyle/>
        <a:p>
          <a:endParaRPr lang="en-US"/>
        </a:p>
      </dgm:t>
    </dgm:pt>
    <dgm:pt modelId="{74EC027E-0163-43E3-98FC-11229069A04B}">
      <dgm:prSet/>
      <dgm:spPr/>
      <dgm:t>
        <a:bodyPr/>
        <a:lstStyle/>
        <a:p>
          <a:r>
            <a:rPr lang="en-US"/>
            <a:t>Computed Columns</a:t>
          </a:r>
        </a:p>
      </dgm:t>
    </dgm:pt>
    <dgm:pt modelId="{13FEEC7B-037F-4EA7-B078-B7AF5B6E780E}" type="parTrans" cxnId="{4A928720-1A1F-4E95-A920-93CEE3A50DCE}">
      <dgm:prSet/>
      <dgm:spPr/>
      <dgm:t>
        <a:bodyPr/>
        <a:lstStyle/>
        <a:p>
          <a:endParaRPr lang="en-US"/>
        </a:p>
      </dgm:t>
    </dgm:pt>
    <dgm:pt modelId="{2C7AA795-3984-4C7C-B010-22ED7358B337}" type="sibTrans" cxnId="{4A928720-1A1F-4E95-A920-93CEE3A50DCE}">
      <dgm:prSet/>
      <dgm:spPr/>
      <dgm:t>
        <a:bodyPr/>
        <a:lstStyle/>
        <a:p>
          <a:endParaRPr lang="en-US"/>
        </a:p>
      </dgm:t>
    </dgm:pt>
    <dgm:pt modelId="{7DE23792-ACE7-4597-B764-DBD81FF2583A}">
      <dgm:prSet/>
      <dgm:spPr/>
      <dgm:t>
        <a:bodyPr/>
        <a:lstStyle/>
        <a:p>
          <a:r>
            <a:rPr lang="en-US"/>
            <a:t>Encrypted Columns</a:t>
          </a:r>
        </a:p>
      </dgm:t>
    </dgm:pt>
    <dgm:pt modelId="{256B1931-0F53-4766-B54F-53540DC68AA8}" type="parTrans" cxnId="{C3B3BEBD-D824-4740-9CCC-37E6763B8FA6}">
      <dgm:prSet/>
      <dgm:spPr/>
      <dgm:t>
        <a:bodyPr/>
        <a:lstStyle/>
        <a:p>
          <a:endParaRPr lang="en-US"/>
        </a:p>
      </dgm:t>
    </dgm:pt>
    <dgm:pt modelId="{5B0041B1-4539-491A-BED5-0989895ED83B}" type="sibTrans" cxnId="{C3B3BEBD-D824-4740-9CCC-37E6763B8FA6}">
      <dgm:prSet/>
      <dgm:spPr/>
      <dgm:t>
        <a:bodyPr/>
        <a:lstStyle/>
        <a:p>
          <a:endParaRPr lang="en-US"/>
        </a:p>
      </dgm:t>
    </dgm:pt>
    <dgm:pt modelId="{8EC735A8-E583-4D1D-B2AE-783A688836D0}">
      <dgm:prSet/>
      <dgm:spPr/>
      <dgm:t>
        <a:bodyPr/>
        <a:lstStyle/>
        <a:p>
          <a:r>
            <a:rPr lang="en-US"/>
            <a:t>Views</a:t>
          </a:r>
        </a:p>
      </dgm:t>
    </dgm:pt>
    <dgm:pt modelId="{2BDD11FC-3044-49FA-8D51-1E39D25FBF50}" type="parTrans" cxnId="{01DF038D-3BC5-424F-8E4B-FD2797A3BE3C}">
      <dgm:prSet/>
      <dgm:spPr/>
      <dgm:t>
        <a:bodyPr/>
        <a:lstStyle/>
        <a:p>
          <a:endParaRPr lang="en-US"/>
        </a:p>
      </dgm:t>
    </dgm:pt>
    <dgm:pt modelId="{6246CA3E-67C3-4C3C-9F53-C3B9D758BCB5}" type="sibTrans" cxnId="{01DF038D-3BC5-424F-8E4B-FD2797A3BE3C}">
      <dgm:prSet/>
      <dgm:spPr/>
      <dgm:t>
        <a:bodyPr/>
        <a:lstStyle/>
        <a:p>
          <a:endParaRPr lang="en-US"/>
        </a:p>
      </dgm:t>
    </dgm:pt>
    <dgm:pt modelId="{0D8FC72C-DF48-4E5E-9FEB-F894383B1B05}">
      <dgm:prSet/>
      <dgm:spPr/>
      <dgm:t>
        <a:bodyPr/>
        <a:lstStyle/>
        <a:p>
          <a:r>
            <a:rPr lang="en-US"/>
            <a:t>Reports/Visulization</a:t>
          </a:r>
        </a:p>
      </dgm:t>
    </dgm:pt>
    <dgm:pt modelId="{D9B6E8AA-14A6-4DC7-B29C-241FFB071BDB}" type="parTrans" cxnId="{20B7609C-713B-4096-AD49-7A6B37481617}">
      <dgm:prSet/>
      <dgm:spPr/>
      <dgm:t>
        <a:bodyPr/>
        <a:lstStyle/>
        <a:p>
          <a:endParaRPr lang="en-US"/>
        </a:p>
      </dgm:t>
    </dgm:pt>
    <dgm:pt modelId="{1F47EBDE-D682-40FB-B148-4CA9C39B6728}" type="sibTrans" cxnId="{20B7609C-713B-4096-AD49-7A6B37481617}">
      <dgm:prSet/>
      <dgm:spPr/>
      <dgm:t>
        <a:bodyPr/>
        <a:lstStyle/>
        <a:p>
          <a:endParaRPr lang="en-US"/>
        </a:p>
      </dgm:t>
    </dgm:pt>
    <dgm:pt modelId="{1BD76277-BD4C-446D-BD17-D15F5BBF8E3D}">
      <dgm:prSet/>
      <dgm:spPr/>
      <dgm:t>
        <a:bodyPr/>
        <a:lstStyle/>
        <a:p>
          <a:r>
            <a:rPr lang="en-US"/>
            <a:t>Conclusion</a:t>
          </a:r>
        </a:p>
      </dgm:t>
    </dgm:pt>
    <dgm:pt modelId="{0868D7F7-31D4-484C-B604-A7FC795D11AB}" type="parTrans" cxnId="{AC4DE5B0-8BB1-4ACE-A228-531B53DEA629}">
      <dgm:prSet/>
      <dgm:spPr/>
      <dgm:t>
        <a:bodyPr/>
        <a:lstStyle/>
        <a:p>
          <a:endParaRPr lang="en-US"/>
        </a:p>
      </dgm:t>
    </dgm:pt>
    <dgm:pt modelId="{41D6B852-71FA-4DC4-B2E7-C9852E27DA28}" type="sibTrans" cxnId="{AC4DE5B0-8BB1-4ACE-A228-531B53DEA629}">
      <dgm:prSet/>
      <dgm:spPr/>
      <dgm:t>
        <a:bodyPr/>
        <a:lstStyle/>
        <a:p>
          <a:endParaRPr lang="en-US"/>
        </a:p>
      </dgm:t>
    </dgm:pt>
    <dgm:pt modelId="{111BC1B8-7BD0-4AD4-80ED-0DC5A00993FB}">
      <dgm:prSet/>
      <dgm:spPr/>
      <dgm:t>
        <a:bodyPr/>
        <a:lstStyle/>
        <a:p>
          <a:r>
            <a:rPr lang="en-US"/>
            <a:t>Future Scope</a:t>
          </a:r>
        </a:p>
      </dgm:t>
    </dgm:pt>
    <dgm:pt modelId="{EC22C9C8-7EC6-41C7-8EB0-F41BDAD601F2}" type="parTrans" cxnId="{332BA57A-BAC3-4CDE-919B-1D89DEDBA68F}">
      <dgm:prSet/>
      <dgm:spPr/>
      <dgm:t>
        <a:bodyPr/>
        <a:lstStyle/>
        <a:p>
          <a:endParaRPr lang="en-US"/>
        </a:p>
      </dgm:t>
    </dgm:pt>
    <dgm:pt modelId="{4E295A01-B5D0-4C72-8B8D-CEF13BCB1DF2}" type="sibTrans" cxnId="{332BA57A-BAC3-4CDE-919B-1D89DEDBA68F}">
      <dgm:prSet/>
      <dgm:spPr/>
      <dgm:t>
        <a:bodyPr/>
        <a:lstStyle/>
        <a:p>
          <a:endParaRPr lang="en-US"/>
        </a:p>
      </dgm:t>
    </dgm:pt>
    <dgm:pt modelId="{9300EDDA-3CB4-4CB2-B5BC-2CA246F755CC}" type="pres">
      <dgm:prSet presAssocID="{1E2180D6-67D2-4400-B509-D4C88804FC80}" presName="vert0" presStyleCnt="0">
        <dgm:presLayoutVars>
          <dgm:dir/>
          <dgm:animOne val="branch"/>
          <dgm:animLvl val="lvl"/>
        </dgm:presLayoutVars>
      </dgm:prSet>
      <dgm:spPr/>
    </dgm:pt>
    <dgm:pt modelId="{63FA6EB0-A95E-41D5-B10F-07130E915B30}" type="pres">
      <dgm:prSet presAssocID="{E623207C-894E-4271-8486-11E22EE4D203}" presName="thickLine" presStyleLbl="alignNode1" presStyleIdx="0" presStyleCnt="13"/>
      <dgm:spPr/>
    </dgm:pt>
    <dgm:pt modelId="{0E64075C-44CC-4A89-B9A1-3831C6278329}" type="pres">
      <dgm:prSet presAssocID="{E623207C-894E-4271-8486-11E22EE4D203}" presName="horz1" presStyleCnt="0"/>
      <dgm:spPr/>
    </dgm:pt>
    <dgm:pt modelId="{C9086DAE-BF6E-4A3A-91DF-E36AE3587C91}" type="pres">
      <dgm:prSet presAssocID="{E623207C-894E-4271-8486-11E22EE4D203}" presName="tx1" presStyleLbl="revTx" presStyleIdx="0" presStyleCnt="13"/>
      <dgm:spPr/>
    </dgm:pt>
    <dgm:pt modelId="{6041F5A5-F7EC-40E0-A71C-BEF745173B30}" type="pres">
      <dgm:prSet presAssocID="{E623207C-894E-4271-8486-11E22EE4D203}" presName="vert1" presStyleCnt="0"/>
      <dgm:spPr/>
    </dgm:pt>
    <dgm:pt modelId="{E4AC3D6A-572C-47D9-944A-7ABC0D7482AF}" type="pres">
      <dgm:prSet presAssocID="{807369D0-8C9C-47F9-A695-102CE90A7588}" presName="thickLine" presStyleLbl="alignNode1" presStyleIdx="1" presStyleCnt="13"/>
      <dgm:spPr/>
    </dgm:pt>
    <dgm:pt modelId="{36946888-9F51-4E97-86FD-3BD6EE16D0B3}" type="pres">
      <dgm:prSet presAssocID="{807369D0-8C9C-47F9-A695-102CE90A7588}" presName="horz1" presStyleCnt="0"/>
      <dgm:spPr/>
    </dgm:pt>
    <dgm:pt modelId="{AB69ACCA-0FC3-494B-91CE-5CF23A2DC150}" type="pres">
      <dgm:prSet presAssocID="{807369D0-8C9C-47F9-A695-102CE90A7588}" presName="tx1" presStyleLbl="revTx" presStyleIdx="1" presStyleCnt="13"/>
      <dgm:spPr/>
    </dgm:pt>
    <dgm:pt modelId="{5B49886E-0427-43EA-9B7B-F1B3850DFA5A}" type="pres">
      <dgm:prSet presAssocID="{807369D0-8C9C-47F9-A695-102CE90A7588}" presName="vert1" presStyleCnt="0"/>
      <dgm:spPr/>
    </dgm:pt>
    <dgm:pt modelId="{5874FE2A-1E39-4ECC-A888-C601CD765EEE}" type="pres">
      <dgm:prSet presAssocID="{59FB6FD5-47DE-4A93-9888-40AAE258628A}" presName="thickLine" presStyleLbl="alignNode1" presStyleIdx="2" presStyleCnt="13"/>
      <dgm:spPr/>
    </dgm:pt>
    <dgm:pt modelId="{248005E3-8542-4E52-A84F-DDEAFCE154DC}" type="pres">
      <dgm:prSet presAssocID="{59FB6FD5-47DE-4A93-9888-40AAE258628A}" presName="horz1" presStyleCnt="0"/>
      <dgm:spPr/>
    </dgm:pt>
    <dgm:pt modelId="{F53DCF75-B675-4EAA-B06A-F824CAD7F818}" type="pres">
      <dgm:prSet presAssocID="{59FB6FD5-47DE-4A93-9888-40AAE258628A}" presName="tx1" presStyleLbl="revTx" presStyleIdx="2" presStyleCnt="13"/>
      <dgm:spPr/>
    </dgm:pt>
    <dgm:pt modelId="{5211EA86-C4A6-41B6-B623-3A52F00534EA}" type="pres">
      <dgm:prSet presAssocID="{59FB6FD5-47DE-4A93-9888-40AAE258628A}" presName="vert1" presStyleCnt="0"/>
      <dgm:spPr/>
    </dgm:pt>
    <dgm:pt modelId="{8863EC07-C725-44B2-A545-8715DF06A650}" type="pres">
      <dgm:prSet presAssocID="{786A83DD-7BFE-48A7-A385-66D32B949983}" presName="thickLine" presStyleLbl="alignNode1" presStyleIdx="3" presStyleCnt="13"/>
      <dgm:spPr/>
    </dgm:pt>
    <dgm:pt modelId="{D158FD1C-C586-450F-9D86-FD1894CE2150}" type="pres">
      <dgm:prSet presAssocID="{786A83DD-7BFE-48A7-A385-66D32B949983}" presName="horz1" presStyleCnt="0"/>
      <dgm:spPr/>
    </dgm:pt>
    <dgm:pt modelId="{952CB2D8-519A-42F8-BEFA-4F12F6A27A71}" type="pres">
      <dgm:prSet presAssocID="{786A83DD-7BFE-48A7-A385-66D32B949983}" presName="tx1" presStyleLbl="revTx" presStyleIdx="3" presStyleCnt="13"/>
      <dgm:spPr/>
    </dgm:pt>
    <dgm:pt modelId="{76AA7593-2762-4399-A418-6E77929880E2}" type="pres">
      <dgm:prSet presAssocID="{786A83DD-7BFE-48A7-A385-66D32B949983}" presName="vert1" presStyleCnt="0"/>
      <dgm:spPr/>
    </dgm:pt>
    <dgm:pt modelId="{F443A183-3B23-4756-8C29-D84A82C10F79}" type="pres">
      <dgm:prSet presAssocID="{AEF1328E-C45A-4C8C-9839-20A7BE7A1231}" presName="thickLine" presStyleLbl="alignNode1" presStyleIdx="4" presStyleCnt="13"/>
      <dgm:spPr/>
    </dgm:pt>
    <dgm:pt modelId="{6250FF51-E357-4436-8C95-B0C8FF925E35}" type="pres">
      <dgm:prSet presAssocID="{AEF1328E-C45A-4C8C-9839-20A7BE7A1231}" presName="horz1" presStyleCnt="0"/>
      <dgm:spPr/>
    </dgm:pt>
    <dgm:pt modelId="{2D306240-6800-4163-B047-233DFAD9CE1A}" type="pres">
      <dgm:prSet presAssocID="{AEF1328E-C45A-4C8C-9839-20A7BE7A1231}" presName="tx1" presStyleLbl="revTx" presStyleIdx="4" presStyleCnt="13"/>
      <dgm:spPr/>
    </dgm:pt>
    <dgm:pt modelId="{835EDB23-8068-4C00-8F01-E623D80BC518}" type="pres">
      <dgm:prSet presAssocID="{AEF1328E-C45A-4C8C-9839-20A7BE7A1231}" presName="vert1" presStyleCnt="0"/>
      <dgm:spPr/>
    </dgm:pt>
    <dgm:pt modelId="{04B35F67-6B96-4E5A-8129-0864AC202696}" type="pres">
      <dgm:prSet presAssocID="{DA7C70AB-7D6D-4D1E-B6AF-F3C93B45D014}" presName="thickLine" presStyleLbl="alignNode1" presStyleIdx="5" presStyleCnt="13"/>
      <dgm:spPr/>
    </dgm:pt>
    <dgm:pt modelId="{9D6FF083-6F66-488A-9C29-610A379D58D6}" type="pres">
      <dgm:prSet presAssocID="{DA7C70AB-7D6D-4D1E-B6AF-F3C93B45D014}" presName="horz1" presStyleCnt="0"/>
      <dgm:spPr/>
    </dgm:pt>
    <dgm:pt modelId="{253DA24A-CF37-4C00-8CAE-E324E2F77A7C}" type="pres">
      <dgm:prSet presAssocID="{DA7C70AB-7D6D-4D1E-B6AF-F3C93B45D014}" presName="tx1" presStyleLbl="revTx" presStyleIdx="5" presStyleCnt="13"/>
      <dgm:spPr/>
    </dgm:pt>
    <dgm:pt modelId="{4C616A03-9E67-4087-9315-71EDEC267973}" type="pres">
      <dgm:prSet presAssocID="{DA7C70AB-7D6D-4D1E-B6AF-F3C93B45D014}" presName="vert1" presStyleCnt="0"/>
      <dgm:spPr/>
    </dgm:pt>
    <dgm:pt modelId="{D5C43C1C-EB96-4F34-AAC4-A280C20A0266}" type="pres">
      <dgm:prSet presAssocID="{09572150-4359-4BD5-9551-532F708CACF7}" presName="thickLine" presStyleLbl="alignNode1" presStyleIdx="6" presStyleCnt="13"/>
      <dgm:spPr/>
    </dgm:pt>
    <dgm:pt modelId="{F9658576-5DC4-40AD-87DF-C9FD93CA3FC0}" type="pres">
      <dgm:prSet presAssocID="{09572150-4359-4BD5-9551-532F708CACF7}" presName="horz1" presStyleCnt="0"/>
      <dgm:spPr/>
    </dgm:pt>
    <dgm:pt modelId="{D44E2FA3-2991-4CB6-9594-2CF4962565E2}" type="pres">
      <dgm:prSet presAssocID="{09572150-4359-4BD5-9551-532F708CACF7}" presName="tx1" presStyleLbl="revTx" presStyleIdx="6" presStyleCnt="13"/>
      <dgm:spPr/>
    </dgm:pt>
    <dgm:pt modelId="{FA13491F-AA0D-4101-8332-3D0C8D323E49}" type="pres">
      <dgm:prSet presAssocID="{09572150-4359-4BD5-9551-532F708CACF7}" presName="vert1" presStyleCnt="0"/>
      <dgm:spPr/>
    </dgm:pt>
    <dgm:pt modelId="{62437203-92F5-4639-828F-AB88BAF91258}" type="pres">
      <dgm:prSet presAssocID="{74EC027E-0163-43E3-98FC-11229069A04B}" presName="thickLine" presStyleLbl="alignNode1" presStyleIdx="7" presStyleCnt="13"/>
      <dgm:spPr/>
    </dgm:pt>
    <dgm:pt modelId="{05D2E802-00FF-4EE4-8692-DDE2F5AF937E}" type="pres">
      <dgm:prSet presAssocID="{74EC027E-0163-43E3-98FC-11229069A04B}" presName="horz1" presStyleCnt="0"/>
      <dgm:spPr/>
    </dgm:pt>
    <dgm:pt modelId="{6D3F5800-61E1-41C8-BA78-C3555A6A1F90}" type="pres">
      <dgm:prSet presAssocID="{74EC027E-0163-43E3-98FC-11229069A04B}" presName="tx1" presStyleLbl="revTx" presStyleIdx="7" presStyleCnt="13"/>
      <dgm:spPr/>
    </dgm:pt>
    <dgm:pt modelId="{31F30592-D2C8-46CF-BB55-6245906AE5E6}" type="pres">
      <dgm:prSet presAssocID="{74EC027E-0163-43E3-98FC-11229069A04B}" presName="vert1" presStyleCnt="0"/>
      <dgm:spPr/>
    </dgm:pt>
    <dgm:pt modelId="{9168BD20-B957-461D-8FDC-3AF6586B8A7E}" type="pres">
      <dgm:prSet presAssocID="{7DE23792-ACE7-4597-B764-DBD81FF2583A}" presName="thickLine" presStyleLbl="alignNode1" presStyleIdx="8" presStyleCnt="13"/>
      <dgm:spPr/>
    </dgm:pt>
    <dgm:pt modelId="{7C601F0F-6BCA-4C37-9DDC-BE23116598A8}" type="pres">
      <dgm:prSet presAssocID="{7DE23792-ACE7-4597-B764-DBD81FF2583A}" presName="horz1" presStyleCnt="0"/>
      <dgm:spPr/>
    </dgm:pt>
    <dgm:pt modelId="{89A685DE-1D2A-4FB2-9103-A7EDF8B00630}" type="pres">
      <dgm:prSet presAssocID="{7DE23792-ACE7-4597-B764-DBD81FF2583A}" presName="tx1" presStyleLbl="revTx" presStyleIdx="8" presStyleCnt="13"/>
      <dgm:spPr/>
    </dgm:pt>
    <dgm:pt modelId="{41FAA604-A59E-4720-B0FA-1524B0714530}" type="pres">
      <dgm:prSet presAssocID="{7DE23792-ACE7-4597-B764-DBD81FF2583A}" presName="vert1" presStyleCnt="0"/>
      <dgm:spPr/>
    </dgm:pt>
    <dgm:pt modelId="{F40F6F18-D19B-42F0-9C83-8A88649113BA}" type="pres">
      <dgm:prSet presAssocID="{8EC735A8-E583-4D1D-B2AE-783A688836D0}" presName="thickLine" presStyleLbl="alignNode1" presStyleIdx="9" presStyleCnt="13"/>
      <dgm:spPr/>
    </dgm:pt>
    <dgm:pt modelId="{9D1DFB29-FB60-4FA2-85DA-AB66DAA3C4B8}" type="pres">
      <dgm:prSet presAssocID="{8EC735A8-E583-4D1D-B2AE-783A688836D0}" presName="horz1" presStyleCnt="0"/>
      <dgm:spPr/>
    </dgm:pt>
    <dgm:pt modelId="{BA756C8A-4079-47BE-87A1-2795BA05D618}" type="pres">
      <dgm:prSet presAssocID="{8EC735A8-E583-4D1D-B2AE-783A688836D0}" presName="tx1" presStyleLbl="revTx" presStyleIdx="9" presStyleCnt="13"/>
      <dgm:spPr/>
    </dgm:pt>
    <dgm:pt modelId="{48B3A00B-1F50-46C6-87C7-1D68FC3916E7}" type="pres">
      <dgm:prSet presAssocID="{8EC735A8-E583-4D1D-B2AE-783A688836D0}" presName="vert1" presStyleCnt="0"/>
      <dgm:spPr/>
    </dgm:pt>
    <dgm:pt modelId="{4A4FE4CF-9418-4FB1-A6E0-AB6A59FE11E4}" type="pres">
      <dgm:prSet presAssocID="{0D8FC72C-DF48-4E5E-9FEB-F894383B1B05}" presName="thickLine" presStyleLbl="alignNode1" presStyleIdx="10" presStyleCnt="13"/>
      <dgm:spPr/>
    </dgm:pt>
    <dgm:pt modelId="{AF48CE18-C7CE-418C-9A1D-EF992FC5E8C1}" type="pres">
      <dgm:prSet presAssocID="{0D8FC72C-DF48-4E5E-9FEB-F894383B1B05}" presName="horz1" presStyleCnt="0"/>
      <dgm:spPr/>
    </dgm:pt>
    <dgm:pt modelId="{C8D873B5-E736-46AE-B301-3590F2821C5E}" type="pres">
      <dgm:prSet presAssocID="{0D8FC72C-DF48-4E5E-9FEB-F894383B1B05}" presName="tx1" presStyleLbl="revTx" presStyleIdx="10" presStyleCnt="13"/>
      <dgm:spPr/>
    </dgm:pt>
    <dgm:pt modelId="{9BD2270A-8629-4496-AD21-65F8F5CFF420}" type="pres">
      <dgm:prSet presAssocID="{0D8FC72C-DF48-4E5E-9FEB-F894383B1B05}" presName="vert1" presStyleCnt="0"/>
      <dgm:spPr/>
    </dgm:pt>
    <dgm:pt modelId="{90E2BE9E-B5B1-4728-A376-8692167B301A}" type="pres">
      <dgm:prSet presAssocID="{1BD76277-BD4C-446D-BD17-D15F5BBF8E3D}" presName="thickLine" presStyleLbl="alignNode1" presStyleIdx="11" presStyleCnt="13"/>
      <dgm:spPr/>
    </dgm:pt>
    <dgm:pt modelId="{65DD1E82-ABEB-45B7-B498-7D8DC04314BF}" type="pres">
      <dgm:prSet presAssocID="{1BD76277-BD4C-446D-BD17-D15F5BBF8E3D}" presName="horz1" presStyleCnt="0"/>
      <dgm:spPr/>
    </dgm:pt>
    <dgm:pt modelId="{F18529ED-D49F-4180-8BD1-DC924569EC20}" type="pres">
      <dgm:prSet presAssocID="{1BD76277-BD4C-446D-BD17-D15F5BBF8E3D}" presName="tx1" presStyleLbl="revTx" presStyleIdx="11" presStyleCnt="13"/>
      <dgm:spPr/>
    </dgm:pt>
    <dgm:pt modelId="{6296EBFB-45AA-48F1-AE36-889EED321C88}" type="pres">
      <dgm:prSet presAssocID="{1BD76277-BD4C-446D-BD17-D15F5BBF8E3D}" presName="vert1" presStyleCnt="0"/>
      <dgm:spPr/>
    </dgm:pt>
    <dgm:pt modelId="{2E963F5A-4A71-4E4F-A6EF-295C90C6681A}" type="pres">
      <dgm:prSet presAssocID="{111BC1B8-7BD0-4AD4-80ED-0DC5A00993FB}" presName="thickLine" presStyleLbl="alignNode1" presStyleIdx="12" presStyleCnt="13"/>
      <dgm:spPr/>
    </dgm:pt>
    <dgm:pt modelId="{1D5F9AEE-3DF5-40AC-B6EA-635ABEAFE25E}" type="pres">
      <dgm:prSet presAssocID="{111BC1B8-7BD0-4AD4-80ED-0DC5A00993FB}" presName="horz1" presStyleCnt="0"/>
      <dgm:spPr/>
    </dgm:pt>
    <dgm:pt modelId="{D221DB4B-0BA1-4051-8847-EE5EA3F2967A}" type="pres">
      <dgm:prSet presAssocID="{111BC1B8-7BD0-4AD4-80ED-0DC5A00993FB}" presName="tx1" presStyleLbl="revTx" presStyleIdx="12" presStyleCnt="13"/>
      <dgm:spPr/>
    </dgm:pt>
    <dgm:pt modelId="{EE0A9192-3989-4F4B-B9DE-1715F5AC0B58}" type="pres">
      <dgm:prSet presAssocID="{111BC1B8-7BD0-4AD4-80ED-0DC5A00993FB}" presName="vert1" presStyleCnt="0"/>
      <dgm:spPr/>
    </dgm:pt>
  </dgm:ptLst>
  <dgm:cxnLst>
    <dgm:cxn modelId="{164D1607-BE64-41AF-8788-C16F6F02092F}" type="presOf" srcId="{E623207C-894E-4271-8486-11E22EE4D203}" destId="{C9086DAE-BF6E-4A3A-91DF-E36AE3587C91}" srcOrd="0" destOrd="0" presId="urn:microsoft.com/office/officeart/2008/layout/LinedList"/>
    <dgm:cxn modelId="{7C784216-98AA-4FA6-9493-91F8EA91C62F}" type="presOf" srcId="{59FB6FD5-47DE-4A93-9888-40AAE258628A}" destId="{F53DCF75-B675-4EAA-B06A-F824CAD7F818}" srcOrd="0" destOrd="0" presId="urn:microsoft.com/office/officeart/2008/layout/LinedList"/>
    <dgm:cxn modelId="{35CE641E-3CB0-47A6-94DE-355116BE1E54}" type="presOf" srcId="{1E2180D6-67D2-4400-B509-D4C88804FC80}" destId="{9300EDDA-3CB4-4CB2-B5BC-2CA246F755CC}" srcOrd="0" destOrd="0" presId="urn:microsoft.com/office/officeart/2008/layout/LinedList"/>
    <dgm:cxn modelId="{4A928720-1A1F-4E95-A920-93CEE3A50DCE}" srcId="{1E2180D6-67D2-4400-B509-D4C88804FC80}" destId="{74EC027E-0163-43E3-98FC-11229069A04B}" srcOrd="7" destOrd="0" parTransId="{13FEEC7B-037F-4EA7-B078-B7AF5B6E780E}" sibTransId="{2C7AA795-3984-4C7C-B010-22ED7358B337}"/>
    <dgm:cxn modelId="{C4EB7A31-6DB7-4E87-9A93-C83D9536EB6E}" type="presOf" srcId="{8EC735A8-E583-4D1D-B2AE-783A688836D0}" destId="{BA756C8A-4079-47BE-87A1-2795BA05D618}" srcOrd="0" destOrd="0" presId="urn:microsoft.com/office/officeart/2008/layout/LinedList"/>
    <dgm:cxn modelId="{AE09FB3D-8F1A-4115-A293-8092F9ED9D69}" srcId="{1E2180D6-67D2-4400-B509-D4C88804FC80}" destId="{09572150-4359-4BD5-9551-532F708CACF7}" srcOrd="6" destOrd="0" parTransId="{D4679D7D-AD69-4D19-AE83-F4F9EBD90F9F}" sibTransId="{0971F5CD-C09A-4CCD-8FD0-EA7216784952}"/>
    <dgm:cxn modelId="{6B2D793F-78D4-4CEA-A128-6C026BE60725}" type="presOf" srcId="{74EC027E-0163-43E3-98FC-11229069A04B}" destId="{6D3F5800-61E1-41C8-BA78-C3555A6A1F90}" srcOrd="0" destOrd="0" presId="urn:microsoft.com/office/officeart/2008/layout/LinedList"/>
    <dgm:cxn modelId="{37704266-0CAD-4018-B038-4FE90E3A9C6A}" type="presOf" srcId="{0D8FC72C-DF48-4E5E-9FEB-F894383B1B05}" destId="{C8D873B5-E736-46AE-B301-3590F2821C5E}" srcOrd="0" destOrd="0" presId="urn:microsoft.com/office/officeart/2008/layout/LinedList"/>
    <dgm:cxn modelId="{15B5A56A-E3C7-46C8-8C0A-824BA497DA21}" type="presOf" srcId="{7DE23792-ACE7-4597-B764-DBD81FF2583A}" destId="{89A685DE-1D2A-4FB2-9103-A7EDF8B00630}" srcOrd="0" destOrd="0" presId="urn:microsoft.com/office/officeart/2008/layout/LinedList"/>
    <dgm:cxn modelId="{1E2CBC76-4C99-41A9-8FAC-8CAB3D80A349}" srcId="{1E2180D6-67D2-4400-B509-D4C88804FC80}" destId="{807369D0-8C9C-47F9-A695-102CE90A7588}" srcOrd="1" destOrd="0" parTransId="{18E55F8B-C0AB-4835-AF13-5E00D098D918}" sibTransId="{D67EF92D-6FFD-4DFE-A534-5F565CE83019}"/>
    <dgm:cxn modelId="{332BA57A-BAC3-4CDE-919B-1D89DEDBA68F}" srcId="{1E2180D6-67D2-4400-B509-D4C88804FC80}" destId="{111BC1B8-7BD0-4AD4-80ED-0DC5A00993FB}" srcOrd="12" destOrd="0" parTransId="{EC22C9C8-7EC6-41C7-8EB0-F41BDAD601F2}" sibTransId="{4E295A01-B5D0-4C72-8B8D-CEF13BCB1DF2}"/>
    <dgm:cxn modelId="{26A6AB7C-6709-45A8-9C08-534AC7F07B2A}" type="presOf" srcId="{786A83DD-7BFE-48A7-A385-66D32B949983}" destId="{952CB2D8-519A-42F8-BEFA-4F12F6A27A71}" srcOrd="0" destOrd="0" presId="urn:microsoft.com/office/officeart/2008/layout/LinedList"/>
    <dgm:cxn modelId="{01DF038D-3BC5-424F-8E4B-FD2797A3BE3C}" srcId="{1E2180D6-67D2-4400-B509-D4C88804FC80}" destId="{8EC735A8-E583-4D1D-B2AE-783A688836D0}" srcOrd="9" destOrd="0" parTransId="{2BDD11FC-3044-49FA-8D51-1E39D25FBF50}" sibTransId="{6246CA3E-67C3-4C3C-9F53-C3B9D758BCB5}"/>
    <dgm:cxn modelId="{20B7609C-713B-4096-AD49-7A6B37481617}" srcId="{1E2180D6-67D2-4400-B509-D4C88804FC80}" destId="{0D8FC72C-DF48-4E5E-9FEB-F894383B1B05}" srcOrd="10" destOrd="0" parTransId="{D9B6E8AA-14A6-4DC7-B29C-241FFB071BDB}" sibTransId="{1F47EBDE-D682-40FB-B148-4CA9C39B6728}"/>
    <dgm:cxn modelId="{56AF2CA0-B316-452F-A4B6-7266FA9440E4}" srcId="{1E2180D6-67D2-4400-B509-D4C88804FC80}" destId="{59FB6FD5-47DE-4A93-9888-40AAE258628A}" srcOrd="2" destOrd="0" parTransId="{C79D09A2-3B33-4952-8EFE-E8964B4B01EE}" sibTransId="{FD562E2C-554D-4A8E-AFFC-2A43A9828BC1}"/>
    <dgm:cxn modelId="{0A37B3A9-BCC3-4596-B057-73F1EE4D14E8}" srcId="{1E2180D6-67D2-4400-B509-D4C88804FC80}" destId="{E623207C-894E-4271-8486-11E22EE4D203}" srcOrd="0" destOrd="0" parTransId="{5A58AA80-940C-4F7C-ABBC-9F8B807382A6}" sibTransId="{3D000AA9-3253-48DD-95E7-6303AF083D4C}"/>
    <dgm:cxn modelId="{AC4DE5B0-8BB1-4ACE-A228-531B53DEA629}" srcId="{1E2180D6-67D2-4400-B509-D4C88804FC80}" destId="{1BD76277-BD4C-446D-BD17-D15F5BBF8E3D}" srcOrd="11" destOrd="0" parTransId="{0868D7F7-31D4-484C-B604-A7FC795D11AB}" sibTransId="{41D6B852-71FA-4DC4-B2E7-C9852E27DA28}"/>
    <dgm:cxn modelId="{216A93BD-BC43-4B71-AB74-76585F7BF0B1}" type="presOf" srcId="{09572150-4359-4BD5-9551-532F708CACF7}" destId="{D44E2FA3-2991-4CB6-9594-2CF4962565E2}" srcOrd="0" destOrd="0" presId="urn:microsoft.com/office/officeart/2008/layout/LinedList"/>
    <dgm:cxn modelId="{C3B3BEBD-D824-4740-9CCC-37E6763B8FA6}" srcId="{1E2180D6-67D2-4400-B509-D4C88804FC80}" destId="{7DE23792-ACE7-4597-B764-DBD81FF2583A}" srcOrd="8" destOrd="0" parTransId="{256B1931-0F53-4766-B54F-53540DC68AA8}" sibTransId="{5B0041B1-4539-491A-BED5-0989895ED83B}"/>
    <dgm:cxn modelId="{AD0AE4BD-034D-4E1B-9455-16FA08BDD4CE}" type="presOf" srcId="{111BC1B8-7BD0-4AD4-80ED-0DC5A00993FB}" destId="{D221DB4B-0BA1-4051-8847-EE5EA3F2967A}" srcOrd="0" destOrd="0" presId="urn:microsoft.com/office/officeart/2008/layout/LinedList"/>
    <dgm:cxn modelId="{FE4C33C7-85E5-4807-AD2A-8707F1CE031A}" type="presOf" srcId="{1BD76277-BD4C-446D-BD17-D15F5BBF8E3D}" destId="{F18529ED-D49F-4180-8BD1-DC924569EC20}" srcOrd="0" destOrd="0" presId="urn:microsoft.com/office/officeart/2008/layout/LinedList"/>
    <dgm:cxn modelId="{24F575C8-92FC-4FBF-A3D4-A5E432071442}" type="presOf" srcId="{807369D0-8C9C-47F9-A695-102CE90A7588}" destId="{AB69ACCA-0FC3-494B-91CE-5CF23A2DC150}" srcOrd="0" destOrd="0" presId="urn:microsoft.com/office/officeart/2008/layout/LinedList"/>
    <dgm:cxn modelId="{00D739C9-3F92-4C08-9F12-5530E6643D33}" type="presOf" srcId="{DA7C70AB-7D6D-4D1E-B6AF-F3C93B45D014}" destId="{253DA24A-CF37-4C00-8CAE-E324E2F77A7C}" srcOrd="0" destOrd="0" presId="urn:microsoft.com/office/officeart/2008/layout/LinedList"/>
    <dgm:cxn modelId="{D4DF08CB-4CE8-4FB4-B5BC-2166A68D31C2}" srcId="{1E2180D6-67D2-4400-B509-D4C88804FC80}" destId="{DA7C70AB-7D6D-4D1E-B6AF-F3C93B45D014}" srcOrd="5" destOrd="0" parTransId="{ECCBF133-4045-4D43-823D-DAD4E3A0EFB0}" sibTransId="{4D6289E4-4645-4F55-AFE1-B797E9455772}"/>
    <dgm:cxn modelId="{6112C0DE-EF16-4F02-9E21-2CD29F63CC46}" srcId="{1E2180D6-67D2-4400-B509-D4C88804FC80}" destId="{AEF1328E-C45A-4C8C-9839-20A7BE7A1231}" srcOrd="4" destOrd="0" parTransId="{FFD66DCF-B51A-44BF-9BC3-3B92EA6563E2}" sibTransId="{6345B5C8-4047-4B70-827F-55C5858E0208}"/>
    <dgm:cxn modelId="{57B8A3E3-96FE-4020-BA2B-CD56201F8A29}" srcId="{1E2180D6-67D2-4400-B509-D4C88804FC80}" destId="{786A83DD-7BFE-48A7-A385-66D32B949983}" srcOrd="3" destOrd="0" parTransId="{32338105-534A-4D2B-929D-41B87482FF19}" sibTransId="{9FBA3556-B86E-4D84-98B1-22FD4F83B723}"/>
    <dgm:cxn modelId="{F0207DEC-AD34-4FB6-96EC-17E2F490C286}" type="presOf" srcId="{AEF1328E-C45A-4C8C-9839-20A7BE7A1231}" destId="{2D306240-6800-4163-B047-233DFAD9CE1A}" srcOrd="0" destOrd="0" presId="urn:microsoft.com/office/officeart/2008/layout/LinedList"/>
    <dgm:cxn modelId="{A3936448-1880-4739-BF26-9798DBE9A4B0}" type="presParOf" srcId="{9300EDDA-3CB4-4CB2-B5BC-2CA246F755CC}" destId="{63FA6EB0-A95E-41D5-B10F-07130E915B30}" srcOrd="0" destOrd="0" presId="urn:microsoft.com/office/officeart/2008/layout/LinedList"/>
    <dgm:cxn modelId="{0DAAC08D-D697-454E-A719-B1DB21EE4FE8}" type="presParOf" srcId="{9300EDDA-3CB4-4CB2-B5BC-2CA246F755CC}" destId="{0E64075C-44CC-4A89-B9A1-3831C6278329}" srcOrd="1" destOrd="0" presId="urn:microsoft.com/office/officeart/2008/layout/LinedList"/>
    <dgm:cxn modelId="{0B4D0510-8F9A-48D2-8C9E-02BD6B11886C}" type="presParOf" srcId="{0E64075C-44CC-4A89-B9A1-3831C6278329}" destId="{C9086DAE-BF6E-4A3A-91DF-E36AE3587C91}" srcOrd="0" destOrd="0" presId="urn:microsoft.com/office/officeart/2008/layout/LinedList"/>
    <dgm:cxn modelId="{CA4CD3A8-A02E-48F1-9551-2B62060B82CC}" type="presParOf" srcId="{0E64075C-44CC-4A89-B9A1-3831C6278329}" destId="{6041F5A5-F7EC-40E0-A71C-BEF745173B30}" srcOrd="1" destOrd="0" presId="urn:microsoft.com/office/officeart/2008/layout/LinedList"/>
    <dgm:cxn modelId="{B9B8E3B9-4C14-41F1-8608-843F92B227B6}" type="presParOf" srcId="{9300EDDA-3CB4-4CB2-B5BC-2CA246F755CC}" destId="{E4AC3D6A-572C-47D9-944A-7ABC0D7482AF}" srcOrd="2" destOrd="0" presId="urn:microsoft.com/office/officeart/2008/layout/LinedList"/>
    <dgm:cxn modelId="{73340C9C-8957-478A-9F93-4CF249120DBB}" type="presParOf" srcId="{9300EDDA-3CB4-4CB2-B5BC-2CA246F755CC}" destId="{36946888-9F51-4E97-86FD-3BD6EE16D0B3}" srcOrd="3" destOrd="0" presId="urn:microsoft.com/office/officeart/2008/layout/LinedList"/>
    <dgm:cxn modelId="{9504FA8B-8550-435F-B494-C3A6204C631A}" type="presParOf" srcId="{36946888-9F51-4E97-86FD-3BD6EE16D0B3}" destId="{AB69ACCA-0FC3-494B-91CE-5CF23A2DC150}" srcOrd="0" destOrd="0" presId="urn:microsoft.com/office/officeart/2008/layout/LinedList"/>
    <dgm:cxn modelId="{784EA708-1200-480F-9DBA-EFA2E204AB9D}" type="presParOf" srcId="{36946888-9F51-4E97-86FD-3BD6EE16D0B3}" destId="{5B49886E-0427-43EA-9B7B-F1B3850DFA5A}" srcOrd="1" destOrd="0" presId="urn:microsoft.com/office/officeart/2008/layout/LinedList"/>
    <dgm:cxn modelId="{02AD6444-7151-4AFE-BA86-36CE7529851F}" type="presParOf" srcId="{9300EDDA-3CB4-4CB2-B5BC-2CA246F755CC}" destId="{5874FE2A-1E39-4ECC-A888-C601CD765EEE}" srcOrd="4" destOrd="0" presId="urn:microsoft.com/office/officeart/2008/layout/LinedList"/>
    <dgm:cxn modelId="{65A724AA-3396-412C-81C5-4DD92B0A418A}" type="presParOf" srcId="{9300EDDA-3CB4-4CB2-B5BC-2CA246F755CC}" destId="{248005E3-8542-4E52-A84F-DDEAFCE154DC}" srcOrd="5" destOrd="0" presId="urn:microsoft.com/office/officeart/2008/layout/LinedList"/>
    <dgm:cxn modelId="{6FF75B7F-2F4A-4B8A-BA18-B631AAECC6B8}" type="presParOf" srcId="{248005E3-8542-4E52-A84F-DDEAFCE154DC}" destId="{F53DCF75-B675-4EAA-B06A-F824CAD7F818}" srcOrd="0" destOrd="0" presId="urn:microsoft.com/office/officeart/2008/layout/LinedList"/>
    <dgm:cxn modelId="{327F0F83-296C-47D7-9868-06D37890E97A}" type="presParOf" srcId="{248005E3-8542-4E52-A84F-DDEAFCE154DC}" destId="{5211EA86-C4A6-41B6-B623-3A52F00534EA}" srcOrd="1" destOrd="0" presId="urn:microsoft.com/office/officeart/2008/layout/LinedList"/>
    <dgm:cxn modelId="{4E5AA24B-0D3F-4F72-9573-2F5EF75B2C7A}" type="presParOf" srcId="{9300EDDA-3CB4-4CB2-B5BC-2CA246F755CC}" destId="{8863EC07-C725-44B2-A545-8715DF06A650}" srcOrd="6" destOrd="0" presId="urn:microsoft.com/office/officeart/2008/layout/LinedList"/>
    <dgm:cxn modelId="{38EB7893-A1DD-46FC-9C58-B74220F50940}" type="presParOf" srcId="{9300EDDA-3CB4-4CB2-B5BC-2CA246F755CC}" destId="{D158FD1C-C586-450F-9D86-FD1894CE2150}" srcOrd="7" destOrd="0" presId="urn:microsoft.com/office/officeart/2008/layout/LinedList"/>
    <dgm:cxn modelId="{BF3E0679-7369-453F-AE84-49F86886E582}" type="presParOf" srcId="{D158FD1C-C586-450F-9D86-FD1894CE2150}" destId="{952CB2D8-519A-42F8-BEFA-4F12F6A27A71}" srcOrd="0" destOrd="0" presId="urn:microsoft.com/office/officeart/2008/layout/LinedList"/>
    <dgm:cxn modelId="{9FA89ED1-E6E2-4B75-8D6B-3B36A62A0053}" type="presParOf" srcId="{D158FD1C-C586-450F-9D86-FD1894CE2150}" destId="{76AA7593-2762-4399-A418-6E77929880E2}" srcOrd="1" destOrd="0" presId="urn:microsoft.com/office/officeart/2008/layout/LinedList"/>
    <dgm:cxn modelId="{75E8716C-C135-459F-A472-BCF658208853}" type="presParOf" srcId="{9300EDDA-3CB4-4CB2-B5BC-2CA246F755CC}" destId="{F443A183-3B23-4756-8C29-D84A82C10F79}" srcOrd="8" destOrd="0" presId="urn:microsoft.com/office/officeart/2008/layout/LinedList"/>
    <dgm:cxn modelId="{62CC5F50-BC42-4F10-BEFF-119CCE5AD233}" type="presParOf" srcId="{9300EDDA-3CB4-4CB2-B5BC-2CA246F755CC}" destId="{6250FF51-E357-4436-8C95-B0C8FF925E35}" srcOrd="9" destOrd="0" presId="urn:microsoft.com/office/officeart/2008/layout/LinedList"/>
    <dgm:cxn modelId="{6E9C571E-D1E2-4768-88B0-C86372C8441D}" type="presParOf" srcId="{6250FF51-E357-4436-8C95-B0C8FF925E35}" destId="{2D306240-6800-4163-B047-233DFAD9CE1A}" srcOrd="0" destOrd="0" presId="urn:microsoft.com/office/officeart/2008/layout/LinedList"/>
    <dgm:cxn modelId="{FD3EDC68-16E0-49FE-89A6-F2D4AFFF7A86}" type="presParOf" srcId="{6250FF51-E357-4436-8C95-B0C8FF925E35}" destId="{835EDB23-8068-4C00-8F01-E623D80BC518}" srcOrd="1" destOrd="0" presId="urn:microsoft.com/office/officeart/2008/layout/LinedList"/>
    <dgm:cxn modelId="{21E72CD0-CBF0-4492-927E-DC06725B3474}" type="presParOf" srcId="{9300EDDA-3CB4-4CB2-B5BC-2CA246F755CC}" destId="{04B35F67-6B96-4E5A-8129-0864AC202696}" srcOrd="10" destOrd="0" presId="urn:microsoft.com/office/officeart/2008/layout/LinedList"/>
    <dgm:cxn modelId="{AD6A7856-B564-456B-A0BE-ED8AEEC182F3}" type="presParOf" srcId="{9300EDDA-3CB4-4CB2-B5BC-2CA246F755CC}" destId="{9D6FF083-6F66-488A-9C29-610A379D58D6}" srcOrd="11" destOrd="0" presId="urn:microsoft.com/office/officeart/2008/layout/LinedList"/>
    <dgm:cxn modelId="{D51D3350-E377-4A83-9C67-45AA8EBC7C3C}" type="presParOf" srcId="{9D6FF083-6F66-488A-9C29-610A379D58D6}" destId="{253DA24A-CF37-4C00-8CAE-E324E2F77A7C}" srcOrd="0" destOrd="0" presId="urn:microsoft.com/office/officeart/2008/layout/LinedList"/>
    <dgm:cxn modelId="{E48799E6-2D12-41C6-B885-0E2356EF1F4A}" type="presParOf" srcId="{9D6FF083-6F66-488A-9C29-610A379D58D6}" destId="{4C616A03-9E67-4087-9315-71EDEC267973}" srcOrd="1" destOrd="0" presId="urn:microsoft.com/office/officeart/2008/layout/LinedList"/>
    <dgm:cxn modelId="{72155C0E-4DBC-44DA-8B5F-396E2AC51F78}" type="presParOf" srcId="{9300EDDA-3CB4-4CB2-B5BC-2CA246F755CC}" destId="{D5C43C1C-EB96-4F34-AAC4-A280C20A0266}" srcOrd="12" destOrd="0" presId="urn:microsoft.com/office/officeart/2008/layout/LinedList"/>
    <dgm:cxn modelId="{7AA3A139-254F-4065-B60F-9CB9DDC66D4A}" type="presParOf" srcId="{9300EDDA-3CB4-4CB2-B5BC-2CA246F755CC}" destId="{F9658576-5DC4-40AD-87DF-C9FD93CA3FC0}" srcOrd="13" destOrd="0" presId="urn:microsoft.com/office/officeart/2008/layout/LinedList"/>
    <dgm:cxn modelId="{F36B79B5-BBD3-4CB1-B904-AB124C842121}" type="presParOf" srcId="{F9658576-5DC4-40AD-87DF-C9FD93CA3FC0}" destId="{D44E2FA3-2991-4CB6-9594-2CF4962565E2}" srcOrd="0" destOrd="0" presId="urn:microsoft.com/office/officeart/2008/layout/LinedList"/>
    <dgm:cxn modelId="{DCDEE964-7CC2-44FC-9138-EEFA97AD24BA}" type="presParOf" srcId="{F9658576-5DC4-40AD-87DF-C9FD93CA3FC0}" destId="{FA13491F-AA0D-4101-8332-3D0C8D323E49}" srcOrd="1" destOrd="0" presId="urn:microsoft.com/office/officeart/2008/layout/LinedList"/>
    <dgm:cxn modelId="{69628C4C-A878-4EAE-B141-847A0E13825D}" type="presParOf" srcId="{9300EDDA-3CB4-4CB2-B5BC-2CA246F755CC}" destId="{62437203-92F5-4639-828F-AB88BAF91258}" srcOrd="14" destOrd="0" presId="urn:microsoft.com/office/officeart/2008/layout/LinedList"/>
    <dgm:cxn modelId="{962BE6A2-4987-4A9A-ACA5-B6CABCFE8A67}" type="presParOf" srcId="{9300EDDA-3CB4-4CB2-B5BC-2CA246F755CC}" destId="{05D2E802-00FF-4EE4-8692-DDE2F5AF937E}" srcOrd="15" destOrd="0" presId="urn:microsoft.com/office/officeart/2008/layout/LinedList"/>
    <dgm:cxn modelId="{3C5ED4A1-ECB0-4A64-9B79-4F9080CC1372}" type="presParOf" srcId="{05D2E802-00FF-4EE4-8692-DDE2F5AF937E}" destId="{6D3F5800-61E1-41C8-BA78-C3555A6A1F90}" srcOrd="0" destOrd="0" presId="urn:microsoft.com/office/officeart/2008/layout/LinedList"/>
    <dgm:cxn modelId="{F2340B7B-2E39-4915-9E95-6455396A0679}" type="presParOf" srcId="{05D2E802-00FF-4EE4-8692-DDE2F5AF937E}" destId="{31F30592-D2C8-46CF-BB55-6245906AE5E6}" srcOrd="1" destOrd="0" presId="urn:microsoft.com/office/officeart/2008/layout/LinedList"/>
    <dgm:cxn modelId="{2735A3CD-567C-4E6A-9402-398B995FA62F}" type="presParOf" srcId="{9300EDDA-3CB4-4CB2-B5BC-2CA246F755CC}" destId="{9168BD20-B957-461D-8FDC-3AF6586B8A7E}" srcOrd="16" destOrd="0" presId="urn:microsoft.com/office/officeart/2008/layout/LinedList"/>
    <dgm:cxn modelId="{20014ED4-31E5-480D-A2B5-8530C36AB94B}" type="presParOf" srcId="{9300EDDA-3CB4-4CB2-B5BC-2CA246F755CC}" destId="{7C601F0F-6BCA-4C37-9DDC-BE23116598A8}" srcOrd="17" destOrd="0" presId="urn:microsoft.com/office/officeart/2008/layout/LinedList"/>
    <dgm:cxn modelId="{348CA30D-9741-49CA-B9A8-9414A1B207A7}" type="presParOf" srcId="{7C601F0F-6BCA-4C37-9DDC-BE23116598A8}" destId="{89A685DE-1D2A-4FB2-9103-A7EDF8B00630}" srcOrd="0" destOrd="0" presId="urn:microsoft.com/office/officeart/2008/layout/LinedList"/>
    <dgm:cxn modelId="{8974F8BB-0DE7-4EDF-BECE-7B2C38CBFB86}" type="presParOf" srcId="{7C601F0F-6BCA-4C37-9DDC-BE23116598A8}" destId="{41FAA604-A59E-4720-B0FA-1524B0714530}" srcOrd="1" destOrd="0" presId="urn:microsoft.com/office/officeart/2008/layout/LinedList"/>
    <dgm:cxn modelId="{62F2B47E-15E0-422E-9C57-65F7A3A1B925}" type="presParOf" srcId="{9300EDDA-3CB4-4CB2-B5BC-2CA246F755CC}" destId="{F40F6F18-D19B-42F0-9C83-8A88649113BA}" srcOrd="18" destOrd="0" presId="urn:microsoft.com/office/officeart/2008/layout/LinedList"/>
    <dgm:cxn modelId="{E344F169-2F6F-498B-AED2-8F45529AAF3D}" type="presParOf" srcId="{9300EDDA-3CB4-4CB2-B5BC-2CA246F755CC}" destId="{9D1DFB29-FB60-4FA2-85DA-AB66DAA3C4B8}" srcOrd="19" destOrd="0" presId="urn:microsoft.com/office/officeart/2008/layout/LinedList"/>
    <dgm:cxn modelId="{F3E99E26-1D8F-438E-94A0-C92A4110827C}" type="presParOf" srcId="{9D1DFB29-FB60-4FA2-85DA-AB66DAA3C4B8}" destId="{BA756C8A-4079-47BE-87A1-2795BA05D618}" srcOrd="0" destOrd="0" presId="urn:microsoft.com/office/officeart/2008/layout/LinedList"/>
    <dgm:cxn modelId="{45479AA9-9834-45D3-865F-0ECD17FA166F}" type="presParOf" srcId="{9D1DFB29-FB60-4FA2-85DA-AB66DAA3C4B8}" destId="{48B3A00B-1F50-46C6-87C7-1D68FC3916E7}" srcOrd="1" destOrd="0" presId="urn:microsoft.com/office/officeart/2008/layout/LinedList"/>
    <dgm:cxn modelId="{0BA07265-805F-46E1-A26C-1A91048F6449}" type="presParOf" srcId="{9300EDDA-3CB4-4CB2-B5BC-2CA246F755CC}" destId="{4A4FE4CF-9418-4FB1-A6E0-AB6A59FE11E4}" srcOrd="20" destOrd="0" presId="urn:microsoft.com/office/officeart/2008/layout/LinedList"/>
    <dgm:cxn modelId="{E48ABF2F-E958-4C82-A017-5C65A1D4D402}" type="presParOf" srcId="{9300EDDA-3CB4-4CB2-B5BC-2CA246F755CC}" destId="{AF48CE18-C7CE-418C-9A1D-EF992FC5E8C1}" srcOrd="21" destOrd="0" presId="urn:microsoft.com/office/officeart/2008/layout/LinedList"/>
    <dgm:cxn modelId="{E7BECC13-29D3-4125-9F90-5FF3F2112767}" type="presParOf" srcId="{AF48CE18-C7CE-418C-9A1D-EF992FC5E8C1}" destId="{C8D873B5-E736-46AE-B301-3590F2821C5E}" srcOrd="0" destOrd="0" presId="urn:microsoft.com/office/officeart/2008/layout/LinedList"/>
    <dgm:cxn modelId="{E3AA566E-E11A-4345-A532-D8368522611A}" type="presParOf" srcId="{AF48CE18-C7CE-418C-9A1D-EF992FC5E8C1}" destId="{9BD2270A-8629-4496-AD21-65F8F5CFF420}" srcOrd="1" destOrd="0" presId="urn:microsoft.com/office/officeart/2008/layout/LinedList"/>
    <dgm:cxn modelId="{66E1E425-4751-46DF-B919-B8024046825C}" type="presParOf" srcId="{9300EDDA-3CB4-4CB2-B5BC-2CA246F755CC}" destId="{90E2BE9E-B5B1-4728-A376-8692167B301A}" srcOrd="22" destOrd="0" presId="urn:microsoft.com/office/officeart/2008/layout/LinedList"/>
    <dgm:cxn modelId="{E4EF7615-96B7-42C2-92EF-25FD8D27490B}" type="presParOf" srcId="{9300EDDA-3CB4-4CB2-B5BC-2CA246F755CC}" destId="{65DD1E82-ABEB-45B7-B498-7D8DC04314BF}" srcOrd="23" destOrd="0" presId="urn:microsoft.com/office/officeart/2008/layout/LinedList"/>
    <dgm:cxn modelId="{EEEA58F9-A808-4B54-9959-4AFF9E4030D8}" type="presParOf" srcId="{65DD1E82-ABEB-45B7-B498-7D8DC04314BF}" destId="{F18529ED-D49F-4180-8BD1-DC924569EC20}" srcOrd="0" destOrd="0" presId="urn:microsoft.com/office/officeart/2008/layout/LinedList"/>
    <dgm:cxn modelId="{6DFD34B9-D70C-4EFC-8FA2-C1024CC3BC21}" type="presParOf" srcId="{65DD1E82-ABEB-45B7-B498-7D8DC04314BF}" destId="{6296EBFB-45AA-48F1-AE36-889EED321C88}" srcOrd="1" destOrd="0" presId="urn:microsoft.com/office/officeart/2008/layout/LinedList"/>
    <dgm:cxn modelId="{0759A8AC-01A1-4FB9-A863-09FC51FACEF7}" type="presParOf" srcId="{9300EDDA-3CB4-4CB2-B5BC-2CA246F755CC}" destId="{2E963F5A-4A71-4E4F-A6EF-295C90C6681A}" srcOrd="24" destOrd="0" presId="urn:microsoft.com/office/officeart/2008/layout/LinedList"/>
    <dgm:cxn modelId="{6F3AEC0B-440E-4B54-8B9D-70951602E6A3}" type="presParOf" srcId="{9300EDDA-3CB4-4CB2-B5BC-2CA246F755CC}" destId="{1D5F9AEE-3DF5-40AC-B6EA-635ABEAFE25E}" srcOrd="25" destOrd="0" presId="urn:microsoft.com/office/officeart/2008/layout/LinedList"/>
    <dgm:cxn modelId="{A750F3D7-D3CC-4FF0-A20D-D0169E7C636C}" type="presParOf" srcId="{1D5F9AEE-3DF5-40AC-B6EA-635ABEAFE25E}" destId="{D221DB4B-0BA1-4051-8847-EE5EA3F2967A}" srcOrd="0" destOrd="0" presId="urn:microsoft.com/office/officeart/2008/layout/LinedList"/>
    <dgm:cxn modelId="{81DE502B-8996-4104-954A-1946CC49B7DE}" type="presParOf" srcId="{1D5F9AEE-3DF5-40AC-B6EA-635ABEAFE25E}" destId="{EE0A9192-3989-4F4B-B9DE-1715F5AC0B5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7B883A-2AB9-4980-839F-22BD76755D5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3F98852-E776-42B1-B43E-7207FBE60FF1}">
      <dgm:prSet/>
      <dgm:spPr/>
      <dgm:t>
        <a:bodyPr/>
        <a:lstStyle/>
        <a:p>
          <a:r>
            <a:rPr lang="en-US"/>
            <a:t>The database system enables comprehensive analysis of sales across various channels (in-store, online, pickup) and locations, guiding informed decisions on new store placements and minimizing potential losses by strategically adapting to customer preferences.</a:t>
          </a:r>
        </a:p>
      </dgm:t>
    </dgm:pt>
    <dgm:pt modelId="{DB2031D4-8DD9-4E0B-97FA-0F22724BFC81}" type="parTrans" cxnId="{EDB6AC90-0933-4B46-BABA-5C8ABBAD5E2D}">
      <dgm:prSet/>
      <dgm:spPr/>
      <dgm:t>
        <a:bodyPr/>
        <a:lstStyle/>
        <a:p>
          <a:endParaRPr lang="en-US"/>
        </a:p>
      </dgm:t>
    </dgm:pt>
    <dgm:pt modelId="{DFC0154D-64F7-41CC-982B-541896DEDF05}" type="sibTrans" cxnId="{EDB6AC90-0933-4B46-BABA-5C8ABBAD5E2D}">
      <dgm:prSet/>
      <dgm:spPr/>
      <dgm:t>
        <a:bodyPr/>
        <a:lstStyle/>
        <a:p>
          <a:endParaRPr lang="en-US"/>
        </a:p>
      </dgm:t>
    </dgm:pt>
    <dgm:pt modelId="{8B92E60B-7D86-4111-8A20-356A7198FC4F}">
      <dgm:prSet/>
      <dgm:spPr/>
      <dgm:t>
        <a:bodyPr/>
        <a:lstStyle/>
        <a:p>
          <a:r>
            <a:rPr lang="en-US"/>
            <a:t>By leveraging historical sales data and predictive analytics, the system optimizes inventory management, ensuring timely restocking, efficient allocation of inventory space, and meeting customer demands by fine-tuning inventory levels throughout the year.</a:t>
          </a:r>
        </a:p>
      </dgm:t>
    </dgm:pt>
    <dgm:pt modelId="{FA36EF8C-4223-4F65-B0BC-359835E93D77}" type="parTrans" cxnId="{F19FFD1C-C38F-4A48-91E3-54AAF3E38BBE}">
      <dgm:prSet/>
      <dgm:spPr/>
      <dgm:t>
        <a:bodyPr/>
        <a:lstStyle/>
        <a:p>
          <a:endParaRPr lang="en-US"/>
        </a:p>
      </dgm:t>
    </dgm:pt>
    <dgm:pt modelId="{0A9180BB-603A-47C6-BDEB-59551D88C2B9}" type="sibTrans" cxnId="{F19FFD1C-C38F-4A48-91E3-54AAF3E38BBE}">
      <dgm:prSet/>
      <dgm:spPr/>
      <dgm:t>
        <a:bodyPr/>
        <a:lstStyle/>
        <a:p>
          <a:endParaRPr lang="en-US"/>
        </a:p>
      </dgm:t>
    </dgm:pt>
    <dgm:pt modelId="{D453E046-3E57-4CED-AA32-495AD732BA7D}" type="pres">
      <dgm:prSet presAssocID="{607B883A-2AB9-4980-839F-22BD76755D5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8B2DCAE-CF0E-4C16-972C-3EF7822E4E05}" type="pres">
      <dgm:prSet presAssocID="{43F98852-E776-42B1-B43E-7207FBE60FF1}" presName="hierRoot1" presStyleCnt="0"/>
      <dgm:spPr/>
    </dgm:pt>
    <dgm:pt modelId="{0348EF3D-CA0A-4FB7-A2B0-76CB469FC07E}" type="pres">
      <dgm:prSet presAssocID="{43F98852-E776-42B1-B43E-7207FBE60FF1}" presName="composite" presStyleCnt="0"/>
      <dgm:spPr/>
    </dgm:pt>
    <dgm:pt modelId="{38A67544-760D-4CEB-870A-E2F128FF1A23}" type="pres">
      <dgm:prSet presAssocID="{43F98852-E776-42B1-B43E-7207FBE60FF1}" presName="background" presStyleLbl="node0" presStyleIdx="0" presStyleCnt="2"/>
      <dgm:spPr/>
    </dgm:pt>
    <dgm:pt modelId="{85CF752E-2978-41E9-B8F8-0C02B01D9B11}" type="pres">
      <dgm:prSet presAssocID="{43F98852-E776-42B1-B43E-7207FBE60FF1}" presName="text" presStyleLbl="fgAcc0" presStyleIdx="0" presStyleCnt="2">
        <dgm:presLayoutVars>
          <dgm:chPref val="3"/>
        </dgm:presLayoutVars>
      </dgm:prSet>
      <dgm:spPr/>
    </dgm:pt>
    <dgm:pt modelId="{152FE438-9734-4F93-9D35-6272082711F1}" type="pres">
      <dgm:prSet presAssocID="{43F98852-E776-42B1-B43E-7207FBE60FF1}" presName="hierChild2" presStyleCnt="0"/>
      <dgm:spPr/>
    </dgm:pt>
    <dgm:pt modelId="{AF9876EE-7849-466D-A943-5E410C0C572F}" type="pres">
      <dgm:prSet presAssocID="{8B92E60B-7D86-4111-8A20-356A7198FC4F}" presName="hierRoot1" presStyleCnt="0"/>
      <dgm:spPr/>
    </dgm:pt>
    <dgm:pt modelId="{1482C30B-0D4A-466E-85C9-6446701F6508}" type="pres">
      <dgm:prSet presAssocID="{8B92E60B-7D86-4111-8A20-356A7198FC4F}" presName="composite" presStyleCnt="0"/>
      <dgm:spPr/>
    </dgm:pt>
    <dgm:pt modelId="{C627DE69-0444-43A0-8759-F6440CCACA20}" type="pres">
      <dgm:prSet presAssocID="{8B92E60B-7D86-4111-8A20-356A7198FC4F}" presName="background" presStyleLbl="node0" presStyleIdx="1" presStyleCnt="2"/>
      <dgm:spPr/>
    </dgm:pt>
    <dgm:pt modelId="{E9A16E38-E2BF-490B-A946-D57DE06E2641}" type="pres">
      <dgm:prSet presAssocID="{8B92E60B-7D86-4111-8A20-356A7198FC4F}" presName="text" presStyleLbl="fgAcc0" presStyleIdx="1" presStyleCnt="2">
        <dgm:presLayoutVars>
          <dgm:chPref val="3"/>
        </dgm:presLayoutVars>
      </dgm:prSet>
      <dgm:spPr/>
    </dgm:pt>
    <dgm:pt modelId="{AE0BDF0C-439C-485E-AB13-26045E785DEA}" type="pres">
      <dgm:prSet presAssocID="{8B92E60B-7D86-4111-8A20-356A7198FC4F}" presName="hierChild2" presStyleCnt="0"/>
      <dgm:spPr/>
    </dgm:pt>
  </dgm:ptLst>
  <dgm:cxnLst>
    <dgm:cxn modelId="{F19FFD1C-C38F-4A48-91E3-54AAF3E38BBE}" srcId="{607B883A-2AB9-4980-839F-22BD76755D5B}" destId="{8B92E60B-7D86-4111-8A20-356A7198FC4F}" srcOrd="1" destOrd="0" parTransId="{FA36EF8C-4223-4F65-B0BC-359835E93D77}" sibTransId="{0A9180BB-603A-47C6-BDEB-59551D88C2B9}"/>
    <dgm:cxn modelId="{4F9B4043-4CD0-4960-85DB-1EEFF667E873}" type="presOf" srcId="{8B92E60B-7D86-4111-8A20-356A7198FC4F}" destId="{E9A16E38-E2BF-490B-A946-D57DE06E2641}" srcOrd="0" destOrd="0" presId="urn:microsoft.com/office/officeart/2005/8/layout/hierarchy1"/>
    <dgm:cxn modelId="{9932FC52-B678-4F9A-B0AD-08DED0C88DAC}" type="presOf" srcId="{607B883A-2AB9-4980-839F-22BD76755D5B}" destId="{D453E046-3E57-4CED-AA32-495AD732BA7D}" srcOrd="0" destOrd="0" presId="urn:microsoft.com/office/officeart/2005/8/layout/hierarchy1"/>
    <dgm:cxn modelId="{25E9638B-BD45-48FA-89EA-0760E8AF776E}" type="presOf" srcId="{43F98852-E776-42B1-B43E-7207FBE60FF1}" destId="{85CF752E-2978-41E9-B8F8-0C02B01D9B11}" srcOrd="0" destOrd="0" presId="urn:microsoft.com/office/officeart/2005/8/layout/hierarchy1"/>
    <dgm:cxn modelId="{EDB6AC90-0933-4B46-BABA-5C8ABBAD5E2D}" srcId="{607B883A-2AB9-4980-839F-22BD76755D5B}" destId="{43F98852-E776-42B1-B43E-7207FBE60FF1}" srcOrd="0" destOrd="0" parTransId="{DB2031D4-8DD9-4E0B-97FA-0F22724BFC81}" sibTransId="{DFC0154D-64F7-41CC-982B-541896DEDF05}"/>
    <dgm:cxn modelId="{AC4F7ED0-F314-4ABF-A478-0EB3E6771EC6}" type="presParOf" srcId="{D453E046-3E57-4CED-AA32-495AD732BA7D}" destId="{B8B2DCAE-CF0E-4C16-972C-3EF7822E4E05}" srcOrd="0" destOrd="0" presId="urn:microsoft.com/office/officeart/2005/8/layout/hierarchy1"/>
    <dgm:cxn modelId="{5DA7E257-6158-4D88-BD84-FC5B75D20228}" type="presParOf" srcId="{B8B2DCAE-CF0E-4C16-972C-3EF7822E4E05}" destId="{0348EF3D-CA0A-4FB7-A2B0-76CB469FC07E}" srcOrd="0" destOrd="0" presId="urn:microsoft.com/office/officeart/2005/8/layout/hierarchy1"/>
    <dgm:cxn modelId="{F6912BEC-3D38-4E11-9E0C-0EDB07080998}" type="presParOf" srcId="{0348EF3D-CA0A-4FB7-A2B0-76CB469FC07E}" destId="{38A67544-760D-4CEB-870A-E2F128FF1A23}" srcOrd="0" destOrd="0" presId="urn:microsoft.com/office/officeart/2005/8/layout/hierarchy1"/>
    <dgm:cxn modelId="{AF0E6881-BB40-4D02-BEA0-C90CB2A8148C}" type="presParOf" srcId="{0348EF3D-CA0A-4FB7-A2B0-76CB469FC07E}" destId="{85CF752E-2978-41E9-B8F8-0C02B01D9B11}" srcOrd="1" destOrd="0" presId="urn:microsoft.com/office/officeart/2005/8/layout/hierarchy1"/>
    <dgm:cxn modelId="{A1A7B838-87BB-4072-8D76-2C984C5D5752}" type="presParOf" srcId="{B8B2DCAE-CF0E-4C16-972C-3EF7822E4E05}" destId="{152FE438-9734-4F93-9D35-6272082711F1}" srcOrd="1" destOrd="0" presId="urn:microsoft.com/office/officeart/2005/8/layout/hierarchy1"/>
    <dgm:cxn modelId="{B8F260A7-D3EE-41D9-9923-419A049985A7}" type="presParOf" srcId="{D453E046-3E57-4CED-AA32-495AD732BA7D}" destId="{AF9876EE-7849-466D-A943-5E410C0C572F}" srcOrd="1" destOrd="0" presId="urn:microsoft.com/office/officeart/2005/8/layout/hierarchy1"/>
    <dgm:cxn modelId="{752F97A8-662B-461B-8378-19E60A79A64F}" type="presParOf" srcId="{AF9876EE-7849-466D-A943-5E410C0C572F}" destId="{1482C30B-0D4A-466E-85C9-6446701F6508}" srcOrd="0" destOrd="0" presId="urn:microsoft.com/office/officeart/2005/8/layout/hierarchy1"/>
    <dgm:cxn modelId="{1F707E28-82E8-4DC2-B4D1-3C7F24F93F4C}" type="presParOf" srcId="{1482C30B-0D4A-466E-85C9-6446701F6508}" destId="{C627DE69-0444-43A0-8759-F6440CCACA20}" srcOrd="0" destOrd="0" presId="urn:microsoft.com/office/officeart/2005/8/layout/hierarchy1"/>
    <dgm:cxn modelId="{B6B3E1E7-4E7D-4A1F-906A-E453B277D6EB}" type="presParOf" srcId="{1482C30B-0D4A-466E-85C9-6446701F6508}" destId="{E9A16E38-E2BF-490B-A946-D57DE06E2641}" srcOrd="1" destOrd="0" presId="urn:microsoft.com/office/officeart/2005/8/layout/hierarchy1"/>
    <dgm:cxn modelId="{A1E2A6CD-4DD2-4A79-9885-453E88B6BC44}" type="presParOf" srcId="{AF9876EE-7849-466D-A943-5E410C0C572F}" destId="{AE0BDF0C-439C-485E-AB13-26045E785DE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AD97DF5-7A74-49E2-AA08-347AFE5B024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3EAC12-1EFA-4A2F-89D5-0780DD450C6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Each product belongs to a single category, while each category contains at least one product.</a:t>
          </a:r>
        </a:p>
      </dgm:t>
    </dgm:pt>
    <dgm:pt modelId="{11F07AD4-BDE3-4F68-B8C9-B77D190B2236}" type="parTrans" cxnId="{389EFDC3-B466-4AB8-96E8-2CB5A6F524A6}">
      <dgm:prSet/>
      <dgm:spPr/>
      <dgm:t>
        <a:bodyPr/>
        <a:lstStyle/>
        <a:p>
          <a:endParaRPr lang="en-US"/>
        </a:p>
      </dgm:t>
    </dgm:pt>
    <dgm:pt modelId="{DF6612C0-EAC1-4E0F-B14D-C2788E7D522E}" type="sibTrans" cxnId="{389EFDC3-B466-4AB8-96E8-2CB5A6F524A6}">
      <dgm:prSet/>
      <dgm:spPr/>
      <dgm:t>
        <a:bodyPr/>
        <a:lstStyle/>
        <a:p>
          <a:endParaRPr lang="en-US"/>
        </a:p>
      </dgm:t>
    </dgm:pt>
    <dgm:pt modelId="{C9082242-7BBF-40E0-B5AD-081D76746DC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 vendor must be associated with at least one retail store, and similarly, a customer must be linked to at least one retail store.</a:t>
          </a:r>
        </a:p>
      </dgm:t>
    </dgm:pt>
    <dgm:pt modelId="{357DEF70-FEAF-400A-8E2F-6954B3DCB99A}" type="parTrans" cxnId="{9D1A5427-209F-42E4-8919-5EDF5EF72AD2}">
      <dgm:prSet/>
      <dgm:spPr/>
      <dgm:t>
        <a:bodyPr/>
        <a:lstStyle/>
        <a:p>
          <a:endParaRPr lang="en-US"/>
        </a:p>
      </dgm:t>
    </dgm:pt>
    <dgm:pt modelId="{5B5C0117-5855-4C4A-B776-6B3229063710}" type="sibTrans" cxnId="{9D1A5427-209F-42E4-8919-5EDF5EF72AD2}">
      <dgm:prSet/>
      <dgm:spPr/>
      <dgm:t>
        <a:bodyPr/>
        <a:lstStyle/>
        <a:p>
          <a:endParaRPr lang="en-US"/>
        </a:p>
      </dgm:t>
    </dgm:pt>
    <dgm:pt modelId="{21A92CB7-3560-4389-8C3B-EDBDAA41162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There are three order types: pickup, delivery, and in-person.</a:t>
          </a:r>
        </a:p>
      </dgm:t>
    </dgm:pt>
    <dgm:pt modelId="{E180A6BA-90E3-47FB-8FF6-12612C83D44B}" type="parTrans" cxnId="{4858A30E-E82F-4B0A-8F28-521174F30D43}">
      <dgm:prSet/>
      <dgm:spPr/>
      <dgm:t>
        <a:bodyPr/>
        <a:lstStyle/>
        <a:p>
          <a:endParaRPr lang="en-US"/>
        </a:p>
      </dgm:t>
    </dgm:pt>
    <dgm:pt modelId="{8E00B377-B677-4543-8582-93778471F52E}" type="sibTrans" cxnId="{4858A30E-E82F-4B0A-8F28-521174F30D43}">
      <dgm:prSet/>
      <dgm:spPr/>
      <dgm:t>
        <a:bodyPr/>
        <a:lstStyle/>
        <a:p>
          <a:endParaRPr lang="en-US"/>
        </a:p>
      </dgm:t>
    </dgm:pt>
    <dgm:pt modelId="{E7E13BAD-9309-4315-B5F4-DCBF00BA71E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Every order is fulfilled using a single payment method among cash, credit card, debit card, or UPI.</a:t>
          </a:r>
        </a:p>
      </dgm:t>
    </dgm:pt>
    <dgm:pt modelId="{5BE29186-F008-4E25-8788-59A88824C28F}" type="parTrans" cxnId="{453B2E51-37A1-4012-A59D-AACA18678120}">
      <dgm:prSet/>
      <dgm:spPr/>
      <dgm:t>
        <a:bodyPr/>
        <a:lstStyle/>
        <a:p>
          <a:endParaRPr lang="en-US"/>
        </a:p>
      </dgm:t>
    </dgm:pt>
    <dgm:pt modelId="{6314D9C2-4DEF-4CC0-89E0-DCFB4CCA0074}" type="sibTrans" cxnId="{453B2E51-37A1-4012-A59D-AACA18678120}">
      <dgm:prSet/>
      <dgm:spPr/>
      <dgm:t>
        <a:bodyPr/>
        <a:lstStyle/>
        <a:p>
          <a:endParaRPr lang="en-US"/>
        </a:p>
      </dgm:t>
    </dgm:pt>
    <dgm:pt modelId="{BC7F2E73-04BB-4227-8638-98AB21EEE4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Each customer is associated with a unique phone number.</a:t>
          </a:r>
        </a:p>
      </dgm:t>
    </dgm:pt>
    <dgm:pt modelId="{65AD3C37-97A7-4144-AEA4-40D7473A089C}" type="parTrans" cxnId="{37A282C8-A645-47A9-8239-9EE261F73CBF}">
      <dgm:prSet/>
      <dgm:spPr/>
      <dgm:t>
        <a:bodyPr/>
        <a:lstStyle/>
        <a:p>
          <a:endParaRPr lang="en-US"/>
        </a:p>
      </dgm:t>
    </dgm:pt>
    <dgm:pt modelId="{8A7A9D7B-923E-446E-8801-25455CC8AA6E}" type="sibTrans" cxnId="{37A282C8-A645-47A9-8239-9EE261F73CBF}">
      <dgm:prSet/>
      <dgm:spPr/>
      <dgm:t>
        <a:bodyPr/>
        <a:lstStyle/>
        <a:p>
          <a:endParaRPr lang="en-US"/>
        </a:p>
      </dgm:t>
    </dgm:pt>
    <dgm:pt modelId="{52C132F5-965F-4980-B22F-D2698E981970}" type="pres">
      <dgm:prSet presAssocID="{1AD97DF5-7A74-49E2-AA08-347AFE5B0240}" presName="root" presStyleCnt="0">
        <dgm:presLayoutVars>
          <dgm:dir/>
          <dgm:resizeHandles val="exact"/>
        </dgm:presLayoutVars>
      </dgm:prSet>
      <dgm:spPr/>
    </dgm:pt>
    <dgm:pt modelId="{6F435B05-2BEE-4B9B-83C3-A4C0B6737052}" type="pres">
      <dgm:prSet presAssocID="{2C3EAC12-1EFA-4A2F-89D5-0780DD450C6F}" presName="compNode" presStyleCnt="0"/>
      <dgm:spPr/>
    </dgm:pt>
    <dgm:pt modelId="{E9457C81-50BA-48D8-85D6-DC166DC6362F}" type="pres">
      <dgm:prSet presAssocID="{2C3EAC12-1EFA-4A2F-89D5-0780DD450C6F}" presName="bgRect" presStyleLbl="bgShp" presStyleIdx="0" presStyleCnt="5"/>
      <dgm:spPr/>
    </dgm:pt>
    <dgm:pt modelId="{36EC301D-49FD-4A13-9A19-486D078A646B}" type="pres">
      <dgm:prSet presAssocID="{2C3EAC12-1EFA-4A2F-89D5-0780DD450C6F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35425F0A-C9B5-42C2-9EEF-71367E501CA0}" type="pres">
      <dgm:prSet presAssocID="{2C3EAC12-1EFA-4A2F-89D5-0780DD450C6F}" presName="spaceRect" presStyleCnt="0"/>
      <dgm:spPr/>
    </dgm:pt>
    <dgm:pt modelId="{CC16B9D9-E778-445E-A3CC-01D825BD648B}" type="pres">
      <dgm:prSet presAssocID="{2C3EAC12-1EFA-4A2F-89D5-0780DD450C6F}" presName="parTx" presStyleLbl="revTx" presStyleIdx="0" presStyleCnt="5">
        <dgm:presLayoutVars>
          <dgm:chMax val="0"/>
          <dgm:chPref val="0"/>
        </dgm:presLayoutVars>
      </dgm:prSet>
      <dgm:spPr/>
    </dgm:pt>
    <dgm:pt modelId="{0901D048-BAFA-4B11-9567-AA982757A70F}" type="pres">
      <dgm:prSet presAssocID="{DF6612C0-EAC1-4E0F-B14D-C2788E7D522E}" presName="sibTrans" presStyleCnt="0"/>
      <dgm:spPr/>
    </dgm:pt>
    <dgm:pt modelId="{0274EEB4-E861-4111-A581-AF407BEF9790}" type="pres">
      <dgm:prSet presAssocID="{C9082242-7BBF-40E0-B5AD-081D76746DC1}" presName="compNode" presStyleCnt="0"/>
      <dgm:spPr/>
    </dgm:pt>
    <dgm:pt modelId="{CF3A5E4B-1532-48AA-9C52-1A2B3649E603}" type="pres">
      <dgm:prSet presAssocID="{C9082242-7BBF-40E0-B5AD-081D76746DC1}" presName="bgRect" presStyleLbl="bgShp" presStyleIdx="1" presStyleCnt="5"/>
      <dgm:spPr/>
    </dgm:pt>
    <dgm:pt modelId="{F340F0FA-9CDE-4251-97C1-9DF14200A213}" type="pres">
      <dgm:prSet presAssocID="{C9082242-7BBF-40E0-B5AD-081D76746DC1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Kiosk"/>
        </a:ext>
      </dgm:extLst>
    </dgm:pt>
    <dgm:pt modelId="{47C06CDD-0990-41EA-9E14-723476AE45B6}" type="pres">
      <dgm:prSet presAssocID="{C9082242-7BBF-40E0-B5AD-081D76746DC1}" presName="spaceRect" presStyleCnt="0"/>
      <dgm:spPr/>
    </dgm:pt>
    <dgm:pt modelId="{F7366718-D0EA-4ED3-9184-8EC2D3304B01}" type="pres">
      <dgm:prSet presAssocID="{C9082242-7BBF-40E0-B5AD-081D76746DC1}" presName="parTx" presStyleLbl="revTx" presStyleIdx="1" presStyleCnt="5">
        <dgm:presLayoutVars>
          <dgm:chMax val="0"/>
          <dgm:chPref val="0"/>
        </dgm:presLayoutVars>
      </dgm:prSet>
      <dgm:spPr/>
    </dgm:pt>
    <dgm:pt modelId="{C480E312-F6F4-4D14-A842-9C98499F3B5B}" type="pres">
      <dgm:prSet presAssocID="{5B5C0117-5855-4C4A-B776-6B3229063710}" presName="sibTrans" presStyleCnt="0"/>
      <dgm:spPr/>
    </dgm:pt>
    <dgm:pt modelId="{EC69CB31-536D-4386-A680-0D09F7E26D7A}" type="pres">
      <dgm:prSet presAssocID="{21A92CB7-3560-4389-8C3B-EDBDAA41162C}" presName="compNode" presStyleCnt="0"/>
      <dgm:spPr/>
    </dgm:pt>
    <dgm:pt modelId="{425DD07A-FAAB-4697-B2A4-909BDE3530FD}" type="pres">
      <dgm:prSet presAssocID="{21A92CB7-3560-4389-8C3B-EDBDAA41162C}" presName="bgRect" presStyleLbl="bgShp" presStyleIdx="2" presStyleCnt="5"/>
      <dgm:spPr/>
    </dgm:pt>
    <dgm:pt modelId="{17C36649-D5F3-4068-82AE-9167C6121A5D}" type="pres">
      <dgm:prSet presAssocID="{21A92CB7-3560-4389-8C3B-EDBDAA41162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rcles with Lines"/>
        </a:ext>
      </dgm:extLst>
    </dgm:pt>
    <dgm:pt modelId="{1795E2EE-24E1-46CF-80AC-0C502AD0D59C}" type="pres">
      <dgm:prSet presAssocID="{21A92CB7-3560-4389-8C3B-EDBDAA41162C}" presName="spaceRect" presStyleCnt="0"/>
      <dgm:spPr/>
    </dgm:pt>
    <dgm:pt modelId="{1F5D4C2B-4AAA-4FD0-9623-0C83C3F54011}" type="pres">
      <dgm:prSet presAssocID="{21A92CB7-3560-4389-8C3B-EDBDAA41162C}" presName="parTx" presStyleLbl="revTx" presStyleIdx="2" presStyleCnt="5">
        <dgm:presLayoutVars>
          <dgm:chMax val="0"/>
          <dgm:chPref val="0"/>
        </dgm:presLayoutVars>
      </dgm:prSet>
      <dgm:spPr/>
    </dgm:pt>
    <dgm:pt modelId="{6927607D-4D87-49E9-9119-1966E79A5BAE}" type="pres">
      <dgm:prSet presAssocID="{8E00B377-B677-4543-8582-93778471F52E}" presName="sibTrans" presStyleCnt="0"/>
      <dgm:spPr/>
    </dgm:pt>
    <dgm:pt modelId="{EEA89FCF-2774-4A12-847B-712FF4E16C72}" type="pres">
      <dgm:prSet presAssocID="{E7E13BAD-9309-4315-B5F4-DCBF00BA71E2}" presName="compNode" presStyleCnt="0"/>
      <dgm:spPr/>
    </dgm:pt>
    <dgm:pt modelId="{BFD5BF28-879D-4CB9-BE55-F5E960C82F01}" type="pres">
      <dgm:prSet presAssocID="{E7E13BAD-9309-4315-B5F4-DCBF00BA71E2}" presName="bgRect" presStyleLbl="bgShp" presStyleIdx="3" presStyleCnt="5"/>
      <dgm:spPr/>
    </dgm:pt>
    <dgm:pt modelId="{D022DC11-5631-4328-A898-8F1A6DD16A94}" type="pres">
      <dgm:prSet presAssocID="{E7E13BAD-9309-4315-B5F4-DCBF00BA71E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redit card"/>
        </a:ext>
      </dgm:extLst>
    </dgm:pt>
    <dgm:pt modelId="{EE29B5B7-0B65-4990-AC54-38823FEC4765}" type="pres">
      <dgm:prSet presAssocID="{E7E13BAD-9309-4315-B5F4-DCBF00BA71E2}" presName="spaceRect" presStyleCnt="0"/>
      <dgm:spPr/>
    </dgm:pt>
    <dgm:pt modelId="{18F7AF12-CACE-43B1-9415-BE50F2CD2A8D}" type="pres">
      <dgm:prSet presAssocID="{E7E13BAD-9309-4315-B5F4-DCBF00BA71E2}" presName="parTx" presStyleLbl="revTx" presStyleIdx="3" presStyleCnt="5">
        <dgm:presLayoutVars>
          <dgm:chMax val="0"/>
          <dgm:chPref val="0"/>
        </dgm:presLayoutVars>
      </dgm:prSet>
      <dgm:spPr/>
    </dgm:pt>
    <dgm:pt modelId="{3D590131-07F9-42AB-A751-B986BD4CB019}" type="pres">
      <dgm:prSet presAssocID="{6314D9C2-4DEF-4CC0-89E0-DCFB4CCA0074}" presName="sibTrans" presStyleCnt="0"/>
      <dgm:spPr/>
    </dgm:pt>
    <dgm:pt modelId="{C73352EC-6165-431E-A79C-93166AF32179}" type="pres">
      <dgm:prSet presAssocID="{BC7F2E73-04BB-4227-8638-98AB21EEE419}" presName="compNode" presStyleCnt="0"/>
      <dgm:spPr/>
    </dgm:pt>
    <dgm:pt modelId="{D9665AFC-71BD-426B-AF60-87AC644E2F55}" type="pres">
      <dgm:prSet presAssocID="{BC7F2E73-04BB-4227-8638-98AB21EEE419}" presName="bgRect" presStyleLbl="bgShp" presStyleIdx="4" presStyleCnt="5"/>
      <dgm:spPr/>
    </dgm:pt>
    <dgm:pt modelId="{28799F8F-E4E3-4360-AB20-B4F5D3F932E7}" type="pres">
      <dgm:prSet presAssocID="{BC7F2E73-04BB-4227-8638-98AB21EEE419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eaker Phone"/>
        </a:ext>
      </dgm:extLst>
    </dgm:pt>
    <dgm:pt modelId="{49BFF6F2-DCDA-45C3-85DB-05DE539222AF}" type="pres">
      <dgm:prSet presAssocID="{BC7F2E73-04BB-4227-8638-98AB21EEE419}" presName="spaceRect" presStyleCnt="0"/>
      <dgm:spPr/>
    </dgm:pt>
    <dgm:pt modelId="{8699C298-AAB2-4227-B1BB-7BF01AFE5529}" type="pres">
      <dgm:prSet presAssocID="{BC7F2E73-04BB-4227-8638-98AB21EEE419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4858A30E-E82F-4B0A-8F28-521174F30D43}" srcId="{1AD97DF5-7A74-49E2-AA08-347AFE5B0240}" destId="{21A92CB7-3560-4389-8C3B-EDBDAA41162C}" srcOrd="2" destOrd="0" parTransId="{E180A6BA-90E3-47FB-8FF6-12612C83D44B}" sibTransId="{8E00B377-B677-4543-8582-93778471F52E}"/>
    <dgm:cxn modelId="{9D1A5427-209F-42E4-8919-5EDF5EF72AD2}" srcId="{1AD97DF5-7A74-49E2-AA08-347AFE5B0240}" destId="{C9082242-7BBF-40E0-B5AD-081D76746DC1}" srcOrd="1" destOrd="0" parTransId="{357DEF70-FEAF-400A-8E2F-6954B3DCB99A}" sibTransId="{5B5C0117-5855-4C4A-B776-6B3229063710}"/>
    <dgm:cxn modelId="{453B2E51-37A1-4012-A59D-AACA18678120}" srcId="{1AD97DF5-7A74-49E2-AA08-347AFE5B0240}" destId="{E7E13BAD-9309-4315-B5F4-DCBF00BA71E2}" srcOrd="3" destOrd="0" parTransId="{5BE29186-F008-4E25-8788-59A88824C28F}" sibTransId="{6314D9C2-4DEF-4CC0-89E0-DCFB4CCA0074}"/>
    <dgm:cxn modelId="{1A23028E-B522-4167-B5FE-A4E68E6BB73B}" type="presOf" srcId="{2C3EAC12-1EFA-4A2F-89D5-0780DD450C6F}" destId="{CC16B9D9-E778-445E-A3CC-01D825BD648B}" srcOrd="0" destOrd="0" presId="urn:microsoft.com/office/officeart/2018/2/layout/IconVerticalSolidList"/>
    <dgm:cxn modelId="{D6422DBB-3684-48EE-B5AA-D506987D39D1}" type="presOf" srcId="{1AD97DF5-7A74-49E2-AA08-347AFE5B0240}" destId="{52C132F5-965F-4980-B22F-D2698E981970}" srcOrd="0" destOrd="0" presId="urn:microsoft.com/office/officeart/2018/2/layout/IconVerticalSolidList"/>
    <dgm:cxn modelId="{389EFDC3-B466-4AB8-96E8-2CB5A6F524A6}" srcId="{1AD97DF5-7A74-49E2-AA08-347AFE5B0240}" destId="{2C3EAC12-1EFA-4A2F-89D5-0780DD450C6F}" srcOrd="0" destOrd="0" parTransId="{11F07AD4-BDE3-4F68-B8C9-B77D190B2236}" sibTransId="{DF6612C0-EAC1-4E0F-B14D-C2788E7D522E}"/>
    <dgm:cxn modelId="{37A282C8-A645-47A9-8239-9EE261F73CBF}" srcId="{1AD97DF5-7A74-49E2-AA08-347AFE5B0240}" destId="{BC7F2E73-04BB-4227-8638-98AB21EEE419}" srcOrd="4" destOrd="0" parTransId="{65AD3C37-97A7-4144-AEA4-40D7473A089C}" sibTransId="{8A7A9D7B-923E-446E-8801-25455CC8AA6E}"/>
    <dgm:cxn modelId="{61D280DD-2F78-439C-9B84-854385622A22}" type="presOf" srcId="{E7E13BAD-9309-4315-B5F4-DCBF00BA71E2}" destId="{18F7AF12-CACE-43B1-9415-BE50F2CD2A8D}" srcOrd="0" destOrd="0" presId="urn:microsoft.com/office/officeart/2018/2/layout/IconVerticalSolidList"/>
    <dgm:cxn modelId="{2D2A05DE-8A0A-4657-9B2A-0105F7444481}" type="presOf" srcId="{BC7F2E73-04BB-4227-8638-98AB21EEE419}" destId="{8699C298-AAB2-4227-B1BB-7BF01AFE5529}" srcOrd="0" destOrd="0" presId="urn:microsoft.com/office/officeart/2018/2/layout/IconVerticalSolidList"/>
    <dgm:cxn modelId="{3C3AAAE3-CC64-4FA8-B093-02BD2298B93C}" type="presOf" srcId="{C9082242-7BBF-40E0-B5AD-081D76746DC1}" destId="{F7366718-D0EA-4ED3-9184-8EC2D3304B01}" srcOrd="0" destOrd="0" presId="urn:microsoft.com/office/officeart/2018/2/layout/IconVerticalSolidList"/>
    <dgm:cxn modelId="{24152CF2-FE17-4B88-9F1B-10B342C1384F}" type="presOf" srcId="{21A92CB7-3560-4389-8C3B-EDBDAA41162C}" destId="{1F5D4C2B-4AAA-4FD0-9623-0C83C3F54011}" srcOrd="0" destOrd="0" presId="urn:microsoft.com/office/officeart/2018/2/layout/IconVerticalSolidList"/>
    <dgm:cxn modelId="{9E746EF6-EC67-4500-8B36-282D515EF292}" type="presParOf" srcId="{52C132F5-965F-4980-B22F-D2698E981970}" destId="{6F435B05-2BEE-4B9B-83C3-A4C0B6737052}" srcOrd="0" destOrd="0" presId="urn:microsoft.com/office/officeart/2018/2/layout/IconVerticalSolidList"/>
    <dgm:cxn modelId="{A2558CC8-0512-435C-B20B-496226E65F23}" type="presParOf" srcId="{6F435B05-2BEE-4B9B-83C3-A4C0B6737052}" destId="{E9457C81-50BA-48D8-85D6-DC166DC6362F}" srcOrd="0" destOrd="0" presId="urn:microsoft.com/office/officeart/2018/2/layout/IconVerticalSolidList"/>
    <dgm:cxn modelId="{6A69CC2A-48D2-4377-A17C-124501FBD1A0}" type="presParOf" srcId="{6F435B05-2BEE-4B9B-83C3-A4C0B6737052}" destId="{36EC301D-49FD-4A13-9A19-486D078A646B}" srcOrd="1" destOrd="0" presId="urn:microsoft.com/office/officeart/2018/2/layout/IconVerticalSolidList"/>
    <dgm:cxn modelId="{95B8EB7E-0C70-4625-B234-A79B6D8B3C4D}" type="presParOf" srcId="{6F435B05-2BEE-4B9B-83C3-A4C0B6737052}" destId="{35425F0A-C9B5-42C2-9EEF-71367E501CA0}" srcOrd="2" destOrd="0" presId="urn:microsoft.com/office/officeart/2018/2/layout/IconVerticalSolidList"/>
    <dgm:cxn modelId="{38818A9E-89B6-4189-B7C1-7C306B09FC18}" type="presParOf" srcId="{6F435B05-2BEE-4B9B-83C3-A4C0B6737052}" destId="{CC16B9D9-E778-445E-A3CC-01D825BD648B}" srcOrd="3" destOrd="0" presId="urn:microsoft.com/office/officeart/2018/2/layout/IconVerticalSolidList"/>
    <dgm:cxn modelId="{9B07E43B-50A6-42FE-8606-39AB3EA8EF55}" type="presParOf" srcId="{52C132F5-965F-4980-B22F-D2698E981970}" destId="{0901D048-BAFA-4B11-9567-AA982757A70F}" srcOrd="1" destOrd="0" presId="urn:microsoft.com/office/officeart/2018/2/layout/IconVerticalSolidList"/>
    <dgm:cxn modelId="{DB6F35DE-6CDB-47EF-94DD-EA565FF44BB3}" type="presParOf" srcId="{52C132F5-965F-4980-B22F-D2698E981970}" destId="{0274EEB4-E861-4111-A581-AF407BEF9790}" srcOrd="2" destOrd="0" presId="urn:microsoft.com/office/officeart/2018/2/layout/IconVerticalSolidList"/>
    <dgm:cxn modelId="{97A33D72-70C1-4E83-B186-7670A82F906B}" type="presParOf" srcId="{0274EEB4-E861-4111-A581-AF407BEF9790}" destId="{CF3A5E4B-1532-48AA-9C52-1A2B3649E603}" srcOrd="0" destOrd="0" presId="urn:microsoft.com/office/officeart/2018/2/layout/IconVerticalSolidList"/>
    <dgm:cxn modelId="{28565479-87D9-4842-A3BF-C17BD542ECAC}" type="presParOf" srcId="{0274EEB4-E861-4111-A581-AF407BEF9790}" destId="{F340F0FA-9CDE-4251-97C1-9DF14200A213}" srcOrd="1" destOrd="0" presId="urn:microsoft.com/office/officeart/2018/2/layout/IconVerticalSolidList"/>
    <dgm:cxn modelId="{B5DCE980-AD08-4C59-BB89-1B75C53EE323}" type="presParOf" srcId="{0274EEB4-E861-4111-A581-AF407BEF9790}" destId="{47C06CDD-0990-41EA-9E14-723476AE45B6}" srcOrd="2" destOrd="0" presId="urn:microsoft.com/office/officeart/2018/2/layout/IconVerticalSolidList"/>
    <dgm:cxn modelId="{C9DDA442-82E3-42F7-9BE6-71EAF8EFBD3A}" type="presParOf" srcId="{0274EEB4-E861-4111-A581-AF407BEF9790}" destId="{F7366718-D0EA-4ED3-9184-8EC2D3304B01}" srcOrd="3" destOrd="0" presId="urn:microsoft.com/office/officeart/2018/2/layout/IconVerticalSolidList"/>
    <dgm:cxn modelId="{85DBF6C4-0C91-4DB8-8EF3-9656D7A1F845}" type="presParOf" srcId="{52C132F5-965F-4980-B22F-D2698E981970}" destId="{C480E312-F6F4-4D14-A842-9C98499F3B5B}" srcOrd="3" destOrd="0" presId="urn:microsoft.com/office/officeart/2018/2/layout/IconVerticalSolidList"/>
    <dgm:cxn modelId="{51921676-D7DC-4C5E-9316-34836848333E}" type="presParOf" srcId="{52C132F5-965F-4980-B22F-D2698E981970}" destId="{EC69CB31-536D-4386-A680-0D09F7E26D7A}" srcOrd="4" destOrd="0" presId="urn:microsoft.com/office/officeart/2018/2/layout/IconVerticalSolidList"/>
    <dgm:cxn modelId="{4A3F1186-6685-410A-848C-AB2E05762C51}" type="presParOf" srcId="{EC69CB31-536D-4386-A680-0D09F7E26D7A}" destId="{425DD07A-FAAB-4697-B2A4-909BDE3530FD}" srcOrd="0" destOrd="0" presId="urn:microsoft.com/office/officeart/2018/2/layout/IconVerticalSolidList"/>
    <dgm:cxn modelId="{0E2B1C63-AF2A-4AED-AAF1-B469493AFB53}" type="presParOf" srcId="{EC69CB31-536D-4386-A680-0D09F7E26D7A}" destId="{17C36649-D5F3-4068-82AE-9167C6121A5D}" srcOrd="1" destOrd="0" presId="urn:microsoft.com/office/officeart/2018/2/layout/IconVerticalSolidList"/>
    <dgm:cxn modelId="{21D2F800-21F9-43BD-94A7-FE85F81863AE}" type="presParOf" srcId="{EC69CB31-536D-4386-A680-0D09F7E26D7A}" destId="{1795E2EE-24E1-46CF-80AC-0C502AD0D59C}" srcOrd="2" destOrd="0" presId="urn:microsoft.com/office/officeart/2018/2/layout/IconVerticalSolidList"/>
    <dgm:cxn modelId="{CB3EA32B-D5F8-482A-A73F-76AF9F7C8689}" type="presParOf" srcId="{EC69CB31-536D-4386-A680-0D09F7E26D7A}" destId="{1F5D4C2B-4AAA-4FD0-9623-0C83C3F54011}" srcOrd="3" destOrd="0" presId="urn:microsoft.com/office/officeart/2018/2/layout/IconVerticalSolidList"/>
    <dgm:cxn modelId="{422CF868-55BE-417C-ABC8-9BA18CF338AD}" type="presParOf" srcId="{52C132F5-965F-4980-B22F-D2698E981970}" destId="{6927607D-4D87-49E9-9119-1966E79A5BAE}" srcOrd="5" destOrd="0" presId="urn:microsoft.com/office/officeart/2018/2/layout/IconVerticalSolidList"/>
    <dgm:cxn modelId="{A3FCA683-D3DD-4147-A761-62A67E6D28DE}" type="presParOf" srcId="{52C132F5-965F-4980-B22F-D2698E981970}" destId="{EEA89FCF-2774-4A12-847B-712FF4E16C72}" srcOrd="6" destOrd="0" presId="urn:microsoft.com/office/officeart/2018/2/layout/IconVerticalSolidList"/>
    <dgm:cxn modelId="{21363D96-971E-4AD3-91C1-0826DED11E8E}" type="presParOf" srcId="{EEA89FCF-2774-4A12-847B-712FF4E16C72}" destId="{BFD5BF28-879D-4CB9-BE55-F5E960C82F01}" srcOrd="0" destOrd="0" presId="urn:microsoft.com/office/officeart/2018/2/layout/IconVerticalSolidList"/>
    <dgm:cxn modelId="{06D2758B-935B-454D-B787-A03A5AB4631C}" type="presParOf" srcId="{EEA89FCF-2774-4A12-847B-712FF4E16C72}" destId="{D022DC11-5631-4328-A898-8F1A6DD16A94}" srcOrd="1" destOrd="0" presId="urn:microsoft.com/office/officeart/2018/2/layout/IconVerticalSolidList"/>
    <dgm:cxn modelId="{6FEC25A9-00E3-4F56-A502-246D662F942E}" type="presParOf" srcId="{EEA89FCF-2774-4A12-847B-712FF4E16C72}" destId="{EE29B5B7-0B65-4990-AC54-38823FEC4765}" srcOrd="2" destOrd="0" presId="urn:microsoft.com/office/officeart/2018/2/layout/IconVerticalSolidList"/>
    <dgm:cxn modelId="{66451FD3-5B28-4EFC-95B6-32278F770E95}" type="presParOf" srcId="{EEA89FCF-2774-4A12-847B-712FF4E16C72}" destId="{18F7AF12-CACE-43B1-9415-BE50F2CD2A8D}" srcOrd="3" destOrd="0" presId="urn:microsoft.com/office/officeart/2018/2/layout/IconVerticalSolidList"/>
    <dgm:cxn modelId="{1EA26958-7D06-4D96-850B-DD3AA97029AE}" type="presParOf" srcId="{52C132F5-965F-4980-B22F-D2698E981970}" destId="{3D590131-07F9-42AB-A751-B986BD4CB019}" srcOrd="7" destOrd="0" presId="urn:microsoft.com/office/officeart/2018/2/layout/IconVerticalSolidList"/>
    <dgm:cxn modelId="{1274929E-F0AC-43F5-ABD9-2664B851935F}" type="presParOf" srcId="{52C132F5-965F-4980-B22F-D2698E981970}" destId="{C73352EC-6165-431E-A79C-93166AF32179}" srcOrd="8" destOrd="0" presId="urn:microsoft.com/office/officeart/2018/2/layout/IconVerticalSolidList"/>
    <dgm:cxn modelId="{DBBE5AA0-B7D2-4BA1-9DC8-27F05AE7DD7C}" type="presParOf" srcId="{C73352EC-6165-431E-A79C-93166AF32179}" destId="{D9665AFC-71BD-426B-AF60-87AC644E2F55}" srcOrd="0" destOrd="0" presId="urn:microsoft.com/office/officeart/2018/2/layout/IconVerticalSolidList"/>
    <dgm:cxn modelId="{4C0D018A-5050-46EF-B602-778B837D6942}" type="presParOf" srcId="{C73352EC-6165-431E-A79C-93166AF32179}" destId="{28799F8F-E4E3-4360-AB20-B4F5D3F932E7}" srcOrd="1" destOrd="0" presId="urn:microsoft.com/office/officeart/2018/2/layout/IconVerticalSolidList"/>
    <dgm:cxn modelId="{D966C97E-7F8E-434C-8DDC-B7CFB4158B1D}" type="presParOf" srcId="{C73352EC-6165-431E-A79C-93166AF32179}" destId="{49BFF6F2-DCDA-45C3-85DB-05DE539222AF}" srcOrd="2" destOrd="0" presId="urn:microsoft.com/office/officeart/2018/2/layout/IconVerticalSolidList"/>
    <dgm:cxn modelId="{46470A40-F54A-4B00-915D-F86F4A5F4F9F}" type="presParOf" srcId="{C73352EC-6165-431E-A79C-93166AF32179}" destId="{8699C298-AAB2-4227-B1BB-7BF01AFE552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AE313D-E2D5-423F-8756-7248D5451219}" type="doc">
      <dgm:prSet loTypeId="urn:microsoft.com/office/officeart/2005/8/layout/defaul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EB5D15B-9A88-4841-AF87-F84D9FA41458}">
      <dgm:prSet/>
      <dgm:spPr/>
      <dgm:t>
        <a:bodyPr/>
        <a:lstStyle/>
        <a:p>
          <a:r>
            <a:rPr lang="en-US"/>
            <a:t>Retail Store</a:t>
          </a:r>
        </a:p>
      </dgm:t>
    </dgm:pt>
    <dgm:pt modelId="{7C710D06-B9C0-4442-A737-BA895F63C5FB}" type="parTrans" cxnId="{274D0648-D309-4D94-81AD-F67CF896E577}">
      <dgm:prSet/>
      <dgm:spPr/>
      <dgm:t>
        <a:bodyPr/>
        <a:lstStyle/>
        <a:p>
          <a:endParaRPr lang="en-US"/>
        </a:p>
      </dgm:t>
    </dgm:pt>
    <dgm:pt modelId="{9E480626-C915-40FA-B12A-76A3B8E7391D}" type="sibTrans" cxnId="{274D0648-D309-4D94-81AD-F67CF896E577}">
      <dgm:prSet/>
      <dgm:spPr/>
      <dgm:t>
        <a:bodyPr/>
        <a:lstStyle/>
        <a:p>
          <a:endParaRPr lang="en-US"/>
        </a:p>
      </dgm:t>
    </dgm:pt>
    <dgm:pt modelId="{616C9DC9-AC1F-4D02-A2D1-E23ECD6BB838}">
      <dgm:prSet/>
      <dgm:spPr/>
      <dgm:t>
        <a:bodyPr/>
        <a:lstStyle/>
        <a:p>
          <a:r>
            <a:rPr lang="en-US"/>
            <a:t>Vendors</a:t>
          </a:r>
        </a:p>
      </dgm:t>
    </dgm:pt>
    <dgm:pt modelId="{4DCA4278-F95A-4CEF-B4E2-B12F2C5E1F38}" type="parTrans" cxnId="{89CBDC8A-ABEE-43DC-B435-B720E1C2B5AE}">
      <dgm:prSet/>
      <dgm:spPr/>
      <dgm:t>
        <a:bodyPr/>
        <a:lstStyle/>
        <a:p>
          <a:endParaRPr lang="en-US"/>
        </a:p>
      </dgm:t>
    </dgm:pt>
    <dgm:pt modelId="{22110984-DD98-4CFD-BC33-1267CFB78A41}" type="sibTrans" cxnId="{89CBDC8A-ABEE-43DC-B435-B720E1C2B5AE}">
      <dgm:prSet/>
      <dgm:spPr/>
      <dgm:t>
        <a:bodyPr/>
        <a:lstStyle/>
        <a:p>
          <a:endParaRPr lang="en-US"/>
        </a:p>
      </dgm:t>
    </dgm:pt>
    <dgm:pt modelId="{F8CC89B2-2FDB-4E9A-B748-3DA2D4BE6944}">
      <dgm:prSet/>
      <dgm:spPr/>
      <dgm:t>
        <a:bodyPr/>
        <a:lstStyle/>
        <a:p>
          <a:r>
            <a:rPr lang="en-US"/>
            <a:t>Retail Store Vendors</a:t>
          </a:r>
        </a:p>
      </dgm:t>
    </dgm:pt>
    <dgm:pt modelId="{3F1948C2-3558-46DA-8038-A54BACD36584}" type="parTrans" cxnId="{59044F25-12A4-4B99-8B55-D9E8DF18EDE1}">
      <dgm:prSet/>
      <dgm:spPr/>
      <dgm:t>
        <a:bodyPr/>
        <a:lstStyle/>
        <a:p>
          <a:endParaRPr lang="en-US"/>
        </a:p>
      </dgm:t>
    </dgm:pt>
    <dgm:pt modelId="{FEC49FF2-06E0-41EC-BBB7-AD7A343AC09C}" type="sibTrans" cxnId="{59044F25-12A4-4B99-8B55-D9E8DF18EDE1}">
      <dgm:prSet/>
      <dgm:spPr/>
      <dgm:t>
        <a:bodyPr/>
        <a:lstStyle/>
        <a:p>
          <a:endParaRPr lang="en-US"/>
        </a:p>
      </dgm:t>
    </dgm:pt>
    <dgm:pt modelId="{852C3622-9C05-4026-AF93-B81CC554408D}">
      <dgm:prSet/>
      <dgm:spPr/>
      <dgm:t>
        <a:bodyPr/>
        <a:lstStyle/>
        <a:p>
          <a:r>
            <a:rPr lang="en-US"/>
            <a:t>Product Category</a:t>
          </a:r>
        </a:p>
      </dgm:t>
    </dgm:pt>
    <dgm:pt modelId="{F1A13A44-21F7-4D54-87C3-B8F3B1A6714A}" type="parTrans" cxnId="{445E1D59-25AF-4359-A0D1-D64764093475}">
      <dgm:prSet/>
      <dgm:spPr/>
      <dgm:t>
        <a:bodyPr/>
        <a:lstStyle/>
        <a:p>
          <a:endParaRPr lang="en-US"/>
        </a:p>
      </dgm:t>
    </dgm:pt>
    <dgm:pt modelId="{044C5F80-3C62-488E-A13E-F7D387719B6B}" type="sibTrans" cxnId="{445E1D59-25AF-4359-A0D1-D64764093475}">
      <dgm:prSet/>
      <dgm:spPr/>
      <dgm:t>
        <a:bodyPr/>
        <a:lstStyle/>
        <a:p>
          <a:endParaRPr lang="en-US"/>
        </a:p>
      </dgm:t>
    </dgm:pt>
    <dgm:pt modelId="{39D22B98-890F-4299-8378-F995EA013E37}">
      <dgm:prSet/>
      <dgm:spPr/>
      <dgm:t>
        <a:bodyPr/>
        <a:lstStyle/>
        <a:p>
          <a:r>
            <a:rPr lang="en-US"/>
            <a:t>Product</a:t>
          </a:r>
        </a:p>
      </dgm:t>
    </dgm:pt>
    <dgm:pt modelId="{1839A9A3-3D33-42AE-91DA-12C994953803}" type="parTrans" cxnId="{B5095F7B-8F33-403C-B57B-66ADE4A7F233}">
      <dgm:prSet/>
      <dgm:spPr/>
      <dgm:t>
        <a:bodyPr/>
        <a:lstStyle/>
        <a:p>
          <a:endParaRPr lang="en-US"/>
        </a:p>
      </dgm:t>
    </dgm:pt>
    <dgm:pt modelId="{37FCF36D-D152-4AA2-AB4F-4EE0CFE35B7A}" type="sibTrans" cxnId="{B5095F7B-8F33-403C-B57B-66ADE4A7F233}">
      <dgm:prSet/>
      <dgm:spPr/>
      <dgm:t>
        <a:bodyPr/>
        <a:lstStyle/>
        <a:p>
          <a:endParaRPr lang="en-US"/>
        </a:p>
      </dgm:t>
    </dgm:pt>
    <dgm:pt modelId="{4ADD4C00-E458-4311-AC32-FB40453477C9}">
      <dgm:prSet/>
      <dgm:spPr/>
      <dgm:t>
        <a:bodyPr/>
        <a:lstStyle/>
        <a:p>
          <a:r>
            <a:rPr lang="en-US"/>
            <a:t>Product Vendors</a:t>
          </a:r>
        </a:p>
      </dgm:t>
    </dgm:pt>
    <dgm:pt modelId="{FEF0AB47-D7EA-43A5-B5CE-5C38A057700D}" type="parTrans" cxnId="{BDBBB252-6E5A-4EC1-A542-9CA45EA12070}">
      <dgm:prSet/>
      <dgm:spPr/>
      <dgm:t>
        <a:bodyPr/>
        <a:lstStyle/>
        <a:p>
          <a:endParaRPr lang="en-US"/>
        </a:p>
      </dgm:t>
    </dgm:pt>
    <dgm:pt modelId="{5652E656-E87B-45FF-B457-DD96E0CBFE2E}" type="sibTrans" cxnId="{BDBBB252-6E5A-4EC1-A542-9CA45EA12070}">
      <dgm:prSet/>
      <dgm:spPr/>
      <dgm:t>
        <a:bodyPr/>
        <a:lstStyle/>
        <a:p>
          <a:endParaRPr lang="en-US"/>
        </a:p>
      </dgm:t>
    </dgm:pt>
    <dgm:pt modelId="{1099CAF2-3967-49A2-874A-A5A3C2FD88FA}">
      <dgm:prSet/>
      <dgm:spPr/>
      <dgm:t>
        <a:bodyPr/>
        <a:lstStyle/>
        <a:p>
          <a:r>
            <a:rPr lang="en-US"/>
            <a:t>Customer</a:t>
          </a:r>
        </a:p>
      </dgm:t>
    </dgm:pt>
    <dgm:pt modelId="{F0006665-6E9C-47E8-9514-2487A15BDB24}" type="parTrans" cxnId="{5E69D1CD-A42F-4233-9617-D16C761338B0}">
      <dgm:prSet/>
      <dgm:spPr/>
      <dgm:t>
        <a:bodyPr/>
        <a:lstStyle/>
        <a:p>
          <a:endParaRPr lang="en-US"/>
        </a:p>
      </dgm:t>
    </dgm:pt>
    <dgm:pt modelId="{EA5BEFEF-1FD7-4A83-AAB6-C608F54D2505}" type="sibTrans" cxnId="{5E69D1CD-A42F-4233-9617-D16C761338B0}">
      <dgm:prSet/>
      <dgm:spPr/>
      <dgm:t>
        <a:bodyPr/>
        <a:lstStyle/>
        <a:p>
          <a:endParaRPr lang="en-US"/>
        </a:p>
      </dgm:t>
    </dgm:pt>
    <dgm:pt modelId="{46F75F2C-77B6-437E-81CE-BEAA10787576}">
      <dgm:prSet/>
      <dgm:spPr/>
      <dgm:t>
        <a:bodyPr/>
        <a:lstStyle/>
        <a:p>
          <a:r>
            <a:rPr lang="en-US"/>
            <a:t>Retail Store Customers</a:t>
          </a:r>
        </a:p>
      </dgm:t>
    </dgm:pt>
    <dgm:pt modelId="{677361E5-4CDB-45FE-AA9F-7F85C19957F5}" type="parTrans" cxnId="{94C11AF1-2BE7-4E6C-865F-669FFCC473F3}">
      <dgm:prSet/>
      <dgm:spPr/>
      <dgm:t>
        <a:bodyPr/>
        <a:lstStyle/>
        <a:p>
          <a:endParaRPr lang="en-US"/>
        </a:p>
      </dgm:t>
    </dgm:pt>
    <dgm:pt modelId="{CC0AE65D-7A34-437E-B4EC-C3EE68AE0330}" type="sibTrans" cxnId="{94C11AF1-2BE7-4E6C-865F-669FFCC473F3}">
      <dgm:prSet/>
      <dgm:spPr/>
      <dgm:t>
        <a:bodyPr/>
        <a:lstStyle/>
        <a:p>
          <a:endParaRPr lang="en-US"/>
        </a:p>
      </dgm:t>
    </dgm:pt>
    <dgm:pt modelId="{0609CF64-8ECA-4423-B460-9582A05CEB6E}">
      <dgm:prSet/>
      <dgm:spPr/>
      <dgm:t>
        <a:bodyPr/>
        <a:lstStyle/>
        <a:p>
          <a:r>
            <a:rPr lang="en-US"/>
            <a:t>Login User</a:t>
          </a:r>
        </a:p>
      </dgm:t>
    </dgm:pt>
    <dgm:pt modelId="{5590496F-E00F-4552-AB17-1CB691E4B57A}" type="parTrans" cxnId="{A783E3A0-C231-407A-BC14-E97A31424214}">
      <dgm:prSet/>
      <dgm:spPr/>
      <dgm:t>
        <a:bodyPr/>
        <a:lstStyle/>
        <a:p>
          <a:endParaRPr lang="en-US"/>
        </a:p>
      </dgm:t>
    </dgm:pt>
    <dgm:pt modelId="{94EDC76F-BE5B-4C73-8ACC-E3432AD5AC19}" type="sibTrans" cxnId="{A783E3A0-C231-407A-BC14-E97A31424214}">
      <dgm:prSet/>
      <dgm:spPr/>
      <dgm:t>
        <a:bodyPr/>
        <a:lstStyle/>
        <a:p>
          <a:endParaRPr lang="en-US"/>
        </a:p>
      </dgm:t>
    </dgm:pt>
    <dgm:pt modelId="{29D2733F-C0BC-4D90-8202-0D52372653D8}">
      <dgm:prSet/>
      <dgm:spPr/>
      <dgm:t>
        <a:bodyPr/>
        <a:lstStyle/>
        <a:p>
          <a:r>
            <a:rPr lang="en-US"/>
            <a:t>Customer Address</a:t>
          </a:r>
        </a:p>
      </dgm:t>
    </dgm:pt>
    <dgm:pt modelId="{7D681C6E-56FC-4947-A9AA-8713F5293DB2}" type="parTrans" cxnId="{F2CB2A55-0D2E-4DF3-BC92-FDC9F8C13CCD}">
      <dgm:prSet/>
      <dgm:spPr/>
      <dgm:t>
        <a:bodyPr/>
        <a:lstStyle/>
        <a:p>
          <a:endParaRPr lang="en-US"/>
        </a:p>
      </dgm:t>
    </dgm:pt>
    <dgm:pt modelId="{25E87727-F4E0-43AA-9146-3B54ECFC954A}" type="sibTrans" cxnId="{F2CB2A55-0D2E-4DF3-BC92-FDC9F8C13CCD}">
      <dgm:prSet/>
      <dgm:spPr/>
      <dgm:t>
        <a:bodyPr/>
        <a:lstStyle/>
        <a:p>
          <a:endParaRPr lang="en-US"/>
        </a:p>
      </dgm:t>
    </dgm:pt>
    <dgm:pt modelId="{06C50D94-9BAE-438A-A38A-A2AE89A58E0F}">
      <dgm:prSet/>
      <dgm:spPr/>
      <dgm:t>
        <a:bodyPr/>
        <a:lstStyle/>
        <a:p>
          <a:r>
            <a:rPr lang="en-US"/>
            <a:t>Customer Feedback</a:t>
          </a:r>
        </a:p>
      </dgm:t>
    </dgm:pt>
    <dgm:pt modelId="{D8C67AB0-08CC-4739-8EF3-C5AE3CB95D6B}" type="parTrans" cxnId="{096F1862-2085-4383-A6CB-3F09EBEA1C1D}">
      <dgm:prSet/>
      <dgm:spPr/>
      <dgm:t>
        <a:bodyPr/>
        <a:lstStyle/>
        <a:p>
          <a:endParaRPr lang="en-US"/>
        </a:p>
      </dgm:t>
    </dgm:pt>
    <dgm:pt modelId="{1C9171FE-38A0-4ED9-B176-92F8D82BAA42}" type="sibTrans" cxnId="{096F1862-2085-4383-A6CB-3F09EBEA1C1D}">
      <dgm:prSet/>
      <dgm:spPr/>
      <dgm:t>
        <a:bodyPr/>
        <a:lstStyle/>
        <a:p>
          <a:endParaRPr lang="en-US"/>
        </a:p>
      </dgm:t>
    </dgm:pt>
    <dgm:pt modelId="{34FA9485-A960-49F3-9F04-F91C324980C4}">
      <dgm:prSet/>
      <dgm:spPr/>
      <dgm:t>
        <a:bodyPr/>
        <a:lstStyle/>
        <a:p>
          <a:r>
            <a:rPr lang="en-US"/>
            <a:t>Order</a:t>
          </a:r>
        </a:p>
      </dgm:t>
    </dgm:pt>
    <dgm:pt modelId="{28695355-F422-48AB-AC21-2AD6D2A64B20}" type="parTrans" cxnId="{F9DA710E-3F8A-4F9D-B9CB-E24A3908742D}">
      <dgm:prSet/>
      <dgm:spPr/>
      <dgm:t>
        <a:bodyPr/>
        <a:lstStyle/>
        <a:p>
          <a:endParaRPr lang="en-US"/>
        </a:p>
      </dgm:t>
    </dgm:pt>
    <dgm:pt modelId="{D6415EC9-D1BE-4AF6-B1A6-4B8A79D26EDE}" type="sibTrans" cxnId="{F9DA710E-3F8A-4F9D-B9CB-E24A3908742D}">
      <dgm:prSet/>
      <dgm:spPr/>
      <dgm:t>
        <a:bodyPr/>
        <a:lstStyle/>
        <a:p>
          <a:endParaRPr lang="en-US"/>
        </a:p>
      </dgm:t>
    </dgm:pt>
    <dgm:pt modelId="{9F71BDF4-69BF-499B-9579-91D39047880E}">
      <dgm:prSet/>
      <dgm:spPr/>
      <dgm:t>
        <a:bodyPr/>
        <a:lstStyle/>
        <a:p>
          <a:r>
            <a:rPr lang="en-US"/>
            <a:t>Product Orders</a:t>
          </a:r>
        </a:p>
      </dgm:t>
    </dgm:pt>
    <dgm:pt modelId="{07632D94-B329-42C3-ADDF-211CDECF7850}" type="parTrans" cxnId="{79650625-95DA-459A-BB93-5EA0B242E824}">
      <dgm:prSet/>
      <dgm:spPr/>
      <dgm:t>
        <a:bodyPr/>
        <a:lstStyle/>
        <a:p>
          <a:endParaRPr lang="en-US"/>
        </a:p>
      </dgm:t>
    </dgm:pt>
    <dgm:pt modelId="{CC86960D-CEBB-4891-9BEF-C9677D79BE2C}" type="sibTrans" cxnId="{79650625-95DA-459A-BB93-5EA0B242E824}">
      <dgm:prSet/>
      <dgm:spPr/>
      <dgm:t>
        <a:bodyPr/>
        <a:lstStyle/>
        <a:p>
          <a:endParaRPr lang="en-US"/>
        </a:p>
      </dgm:t>
    </dgm:pt>
    <dgm:pt modelId="{F94A1A10-A438-44E4-877B-714397BA2813}">
      <dgm:prSet/>
      <dgm:spPr/>
      <dgm:t>
        <a:bodyPr/>
        <a:lstStyle/>
        <a:p>
          <a:r>
            <a:rPr lang="en-US"/>
            <a:t>Shipping</a:t>
          </a:r>
        </a:p>
      </dgm:t>
    </dgm:pt>
    <dgm:pt modelId="{683E65A1-7B26-4584-8DEE-E293463332CF}" type="parTrans" cxnId="{BC4F5DB6-DE17-40C3-AC91-D026F0C4F72A}">
      <dgm:prSet/>
      <dgm:spPr/>
      <dgm:t>
        <a:bodyPr/>
        <a:lstStyle/>
        <a:p>
          <a:endParaRPr lang="en-US"/>
        </a:p>
      </dgm:t>
    </dgm:pt>
    <dgm:pt modelId="{3F2027AE-A87C-4974-AF85-19CEF9950762}" type="sibTrans" cxnId="{BC4F5DB6-DE17-40C3-AC91-D026F0C4F72A}">
      <dgm:prSet/>
      <dgm:spPr/>
      <dgm:t>
        <a:bodyPr/>
        <a:lstStyle/>
        <a:p>
          <a:endParaRPr lang="en-US"/>
        </a:p>
      </dgm:t>
    </dgm:pt>
    <dgm:pt modelId="{44E646D3-8218-490F-9CE5-38A1A06191C5}">
      <dgm:prSet/>
      <dgm:spPr/>
      <dgm:t>
        <a:bodyPr/>
        <a:lstStyle/>
        <a:p>
          <a:r>
            <a:rPr lang="en-US"/>
            <a:t>Payment</a:t>
          </a:r>
        </a:p>
      </dgm:t>
    </dgm:pt>
    <dgm:pt modelId="{2086BF14-E164-445C-9893-28642BC2144C}" type="parTrans" cxnId="{E1AF9D3F-0323-470D-AEBD-2651319015AE}">
      <dgm:prSet/>
      <dgm:spPr/>
      <dgm:t>
        <a:bodyPr/>
        <a:lstStyle/>
        <a:p>
          <a:endParaRPr lang="en-US"/>
        </a:p>
      </dgm:t>
    </dgm:pt>
    <dgm:pt modelId="{16266930-64E2-427C-9923-0B67D1C9E4C7}" type="sibTrans" cxnId="{E1AF9D3F-0323-470D-AEBD-2651319015AE}">
      <dgm:prSet/>
      <dgm:spPr/>
      <dgm:t>
        <a:bodyPr/>
        <a:lstStyle/>
        <a:p>
          <a:endParaRPr lang="en-US"/>
        </a:p>
      </dgm:t>
    </dgm:pt>
    <dgm:pt modelId="{0ED13DC3-C179-4D09-A5FC-10D0F5BA27D6}" type="pres">
      <dgm:prSet presAssocID="{CAAE313D-E2D5-423F-8756-7248D5451219}" presName="diagram" presStyleCnt="0">
        <dgm:presLayoutVars>
          <dgm:dir/>
          <dgm:resizeHandles val="exact"/>
        </dgm:presLayoutVars>
      </dgm:prSet>
      <dgm:spPr/>
    </dgm:pt>
    <dgm:pt modelId="{06653C4B-82C2-4A95-BE48-44CD22E1B394}" type="pres">
      <dgm:prSet presAssocID="{3EB5D15B-9A88-4841-AF87-F84D9FA41458}" presName="node" presStyleLbl="node1" presStyleIdx="0" presStyleCnt="15">
        <dgm:presLayoutVars>
          <dgm:bulletEnabled val="1"/>
        </dgm:presLayoutVars>
      </dgm:prSet>
      <dgm:spPr/>
    </dgm:pt>
    <dgm:pt modelId="{7D223C24-87E6-403F-9E24-916071633A33}" type="pres">
      <dgm:prSet presAssocID="{9E480626-C915-40FA-B12A-76A3B8E7391D}" presName="sibTrans" presStyleCnt="0"/>
      <dgm:spPr/>
    </dgm:pt>
    <dgm:pt modelId="{A6E64A88-FF4A-423B-AB14-BFDEB9C56896}" type="pres">
      <dgm:prSet presAssocID="{616C9DC9-AC1F-4D02-A2D1-E23ECD6BB838}" presName="node" presStyleLbl="node1" presStyleIdx="1" presStyleCnt="15">
        <dgm:presLayoutVars>
          <dgm:bulletEnabled val="1"/>
        </dgm:presLayoutVars>
      </dgm:prSet>
      <dgm:spPr/>
    </dgm:pt>
    <dgm:pt modelId="{F136CD58-0964-4486-A75F-4DAD8632C8C7}" type="pres">
      <dgm:prSet presAssocID="{22110984-DD98-4CFD-BC33-1267CFB78A41}" presName="sibTrans" presStyleCnt="0"/>
      <dgm:spPr/>
    </dgm:pt>
    <dgm:pt modelId="{F24B23F2-FA0B-4E12-AD99-655404E9AC70}" type="pres">
      <dgm:prSet presAssocID="{F8CC89B2-2FDB-4E9A-B748-3DA2D4BE6944}" presName="node" presStyleLbl="node1" presStyleIdx="2" presStyleCnt="15">
        <dgm:presLayoutVars>
          <dgm:bulletEnabled val="1"/>
        </dgm:presLayoutVars>
      </dgm:prSet>
      <dgm:spPr/>
    </dgm:pt>
    <dgm:pt modelId="{71058066-BCD3-406B-B884-80E4FBCC9982}" type="pres">
      <dgm:prSet presAssocID="{FEC49FF2-06E0-41EC-BBB7-AD7A343AC09C}" presName="sibTrans" presStyleCnt="0"/>
      <dgm:spPr/>
    </dgm:pt>
    <dgm:pt modelId="{4DE8A6FF-B560-403E-A3D3-220139682A0A}" type="pres">
      <dgm:prSet presAssocID="{852C3622-9C05-4026-AF93-B81CC554408D}" presName="node" presStyleLbl="node1" presStyleIdx="3" presStyleCnt="15">
        <dgm:presLayoutVars>
          <dgm:bulletEnabled val="1"/>
        </dgm:presLayoutVars>
      </dgm:prSet>
      <dgm:spPr>
        <a:solidFill>
          <a:srgbClr val="ED7D31"/>
        </a:solidFill>
      </dgm:spPr>
    </dgm:pt>
    <dgm:pt modelId="{F3E691E3-63DE-42E5-B1E1-01981CD8C295}" type="pres">
      <dgm:prSet presAssocID="{044C5F80-3C62-488E-A13E-F7D387719B6B}" presName="sibTrans" presStyleCnt="0"/>
      <dgm:spPr/>
    </dgm:pt>
    <dgm:pt modelId="{8E6DE6F4-331C-4A91-B3B8-471242E65950}" type="pres">
      <dgm:prSet presAssocID="{39D22B98-890F-4299-8378-F995EA013E37}" presName="node" presStyleLbl="node1" presStyleIdx="4" presStyleCnt="15">
        <dgm:presLayoutVars>
          <dgm:bulletEnabled val="1"/>
        </dgm:presLayoutVars>
      </dgm:prSet>
      <dgm:spPr/>
    </dgm:pt>
    <dgm:pt modelId="{ADC95A5F-C94A-4251-ACDF-E978FCE12ED5}" type="pres">
      <dgm:prSet presAssocID="{37FCF36D-D152-4AA2-AB4F-4EE0CFE35B7A}" presName="sibTrans" presStyleCnt="0"/>
      <dgm:spPr/>
    </dgm:pt>
    <dgm:pt modelId="{2F864990-00BC-4844-934A-C45EC0A89F69}" type="pres">
      <dgm:prSet presAssocID="{4ADD4C00-E458-4311-AC32-FB40453477C9}" presName="node" presStyleLbl="node1" presStyleIdx="5" presStyleCnt="15">
        <dgm:presLayoutVars>
          <dgm:bulletEnabled val="1"/>
        </dgm:presLayoutVars>
      </dgm:prSet>
      <dgm:spPr/>
    </dgm:pt>
    <dgm:pt modelId="{40A2D6E6-F13C-4D93-B66F-19364D1789B0}" type="pres">
      <dgm:prSet presAssocID="{5652E656-E87B-45FF-B457-DD96E0CBFE2E}" presName="sibTrans" presStyleCnt="0"/>
      <dgm:spPr/>
    </dgm:pt>
    <dgm:pt modelId="{47B66CD1-159A-4BB2-B5AC-1A689FF25852}" type="pres">
      <dgm:prSet presAssocID="{1099CAF2-3967-49A2-874A-A5A3C2FD88FA}" presName="node" presStyleLbl="node1" presStyleIdx="6" presStyleCnt="15">
        <dgm:presLayoutVars>
          <dgm:bulletEnabled val="1"/>
        </dgm:presLayoutVars>
      </dgm:prSet>
      <dgm:spPr/>
    </dgm:pt>
    <dgm:pt modelId="{38F07BC6-6D2A-4BE5-B8C6-D3DABCD6B2EB}" type="pres">
      <dgm:prSet presAssocID="{EA5BEFEF-1FD7-4A83-AAB6-C608F54D2505}" presName="sibTrans" presStyleCnt="0"/>
      <dgm:spPr/>
    </dgm:pt>
    <dgm:pt modelId="{41A9107E-13B4-463A-B460-C4409A48367E}" type="pres">
      <dgm:prSet presAssocID="{46F75F2C-77B6-437E-81CE-BEAA10787576}" presName="node" presStyleLbl="node1" presStyleIdx="7" presStyleCnt="15">
        <dgm:presLayoutVars>
          <dgm:bulletEnabled val="1"/>
        </dgm:presLayoutVars>
      </dgm:prSet>
      <dgm:spPr/>
    </dgm:pt>
    <dgm:pt modelId="{98A6821B-264E-4A24-894B-9EDABEA76D74}" type="pres">
      <dgm:prSet presAssocID="{CC0AE65D-7A34-437E-B4EC-C3EE68AE0330}" presName="sibTrans" presStyleCnt="0"/>
      <dgm:spPr/>
    </dgm:pt>
    <dgm:pt modelId="{7FC106B7-519E-4154-9A39-22AE9064F8C0}" type="pres">
      <dgm:prSet presAssocID="{0609CF64-8ECA-4423-B460-9582A05CEB6E}" presName="node" presStyleLbl="node1" presStyleIdx="8" presStyleCnt="15">
        <dgm:presLayoutVars>
          <dgm:bulletEnabled val="1"/>
        </dgm:presLayoutVars>
      </dgm:prSet>
      <dgm:spPr/>
    </dgm:pt>
    <dgm:pt modelId="{343E5AC6-1B89-4B16-816C-1C6AEBAD8244}" type="pres">
      <dgm:prSet presAssocID="{94EDC76F-BE5B-4C73-8ACC-E3432AD5AC19}" presName="sibTrans" presStyleCnt="0"/>
      <dgm:spPr/>
    </dgm:pt>
    <dgm:pt modelId="{4A16FB35-2CA5-4D63-9F2A-9D4F58DF370D}" type="pres">
      <dgm:prSet presAssocID="{29D2733F-C0BC-4D90-8202-0D52372653D8}" presName="node" presStyleLbl="node1" presStyleIdx="9" presStyleCnt="15">
        <dgm:presLayoutVars>
          <dgm:bulletEnabled val="1"/>
        </dgm:presLayoutVars>
      </dgm:prSet>
      <dgm:spPr/>
    </dgm:pt>
    <dgm:pt modelId="{5F9E72D5-1C31-402F-8AAE-E18B97F8DC4E}" type="pres">
      <dgm:prSet presAssocID="{25E87727-F4E0-43AA-9146-3B54ECFC954A}" presName="sibTrans" presStyleCnt="0"/>
      <dgm:spPr/>
    </dgm:pt>
    <dgm:pt modelId="{196FE4F3-6AC6-46FD-B701-68E3C0BF0879}" type="pres">
      <dgm:prSet presAssocID="{06C50D94-9BAE-438A-A38A-A2AE89A58E0F}" presName="node" presStyleLbl="node1" presStyleIdx="10" presStyleCnt="15">
        <dgm:presLayoutVars>
          <dgm:bulletEnabled val="1"/>
        </dgm:presLayoutVars>
      </dgm:prSet>
      <dgm:spPr/>
    </dgm:pt>
    <dgm:pt modelId="{A392395D-288D-40CF-96D6-1CB360A1345D}" type="pres">
      <dgm:prSet presAssocID="{1C9171FE-38A0-4ED9-B176-92F8D82BAA42}" presName="sibTrans" presStyleCnt="0"/>
      <dgm:spPr/>
    </dgm:pt>
    <dgm:pt modelId="{919F4E3D-72F1-4F9D-A8EB-10589927D58A}" type="pres">
      <dgm:prSet presAssocID="{34FA9485-A960-49F3-9F04-F91C324980C4}" presName="node" presStyleLbl="node1" presStyleIdx="11" presStyleCnt="15">
        <dgm:presLayoutVars>
          <dgm:bulletEnabled val="1"/>
        </dgm:presLayoutVars>
      </dgm:prSet>
      <dgm:spPr/>
    </dgm:pt>
    <dgm:pt modelId="{B5973874-3246-43C0-91B5-84E3F194C292}" type="pres">
      <dgm:prSet presAssocID="{D6415EC9-D1BE-4AF6-B1A6-4B8A79D26EDE}" presName="sibTrans" presStyleCnt="0"/>
      <dgm:spPr/>
    </dgm:pt>
    <dgm:pt modelId="{2F613F35-989C-4A63-85E6-04D8ED8F821E}" type="pres">
      <dgm:prSet presAssocID="{9F71BDF4-69BF-499B-9579-91D39047880E}" presName="node" presStyleLbl="node1" presStyleIdx="12" presStyleCnt="15">
        <dgm:presLayoutVars>
          <dgm:bulletEnabled val="1"/>
        </dgm:presLayoutVars>
      </dgm:prSet>
      <dgm:spPr/>
    </dgm:pt>
    <dgm:pt modelId="{D2E2291F-9AF3-46D6-A4E9-6BE3DE0AC8EB}" type="pres">
      <dgm:prSet presAssocID="{CC86960D-CEBB-4891-9BEF-C9677D79BE2C}" presName="sibTrans" presStyleCnt="0"/>
      <dgm:spPr/>
    </dgm:pt>
    <dgm:pt modelId="{C8958467-BF35-4FA6-9C9D-0DE5F41B3844}" type="pres">
      <dgm:prSet presAssocID="{F94A1A10-A438-44E4-877B-714397BA2813}" presName="node" presStyleLbl="node1" presStyleIdx="13" presStyleCnt="15">
        <dgm:presLayoutVars>
          <dgm:bulletEnabled val="1"/>
        </dgm:presLayoutVars>
      </dgm:prSet>
      <dgm:spPr/>
    </dgm:pt>
    <dgm:pt modelId="{598563E9-CC16-4746-8BB1-850C2DD4D34A}" type="pres">
      <dgm:prSet presAssocID="{3F2027AE-A87C-4974-AF85-19CEF9950762}" presName="sibTrans" presStyleCnt="0"/>
      <dgm:spPr/>
    </dgm:pt>
    <dgm:pt modelId="{A4EF163B-EB75-4E76-9480-B7B1F43B4DA5}" type="pres">
      <dgm:prSet presAssocID="{44E646D3-8218-490F-9CE5-38A1A06191C5}" presName="node" presStyleLbl="node1" presStyleIdx="14" presStyleCnt="15">
        <dgm:presLayoutVars>
          <dgm:bulletEnabled val="1"/>
        </dgm:presLayoutVars>
      </dgm:prSet>
      <dgm:spPr/>
    </dgm:pt>
  </dgm:ptLst>
  <dgm:cxnLst>
    <dgm:cxn modelId="{D43A9F04-8CF4-4213-8AF5-AAC5FBC4B7F9}" type="presOf" srcId="{4ADD4C00-E458-4311-AC32-FB40453477C9}" destId="{2F864990-00BC-4844-934A-C45EC0A89F69}" srcOrd="0" destOrd="0" presId="urn:microsoft.com/office/officeart/2005/8/layout/default"/>
    <dgm:cxn modelId="{F9DA710E-3F8A-4F9D-B9CB-E24A3908742D}" srcId="{CAAE313D-E2D5-423F-8756-7248D5451219}" destId="{34FA9485-A960-49F3-9F04-F91C324980C4}" srcOrd="11" destOrd="0" parTransId="{28695355-F422-48AB-AC21-2AD6D2A64B20}" sibTransId="{D6415EC9-D1BE-4AF6-B1A6-4B8A79D26EDE}"/>
    <dgm:cxn modelId="{8B252515-E878-486F-9D8C-1C49CE24CA43}" type="presOf" srcId="{616C9DC9-AC1F-4D02-A2D1-E23ECD6BB838}" destId="{A6E64A88-FF4A-423B-AB14-BFDEB9C56896}" srcOrd="0" destOrd="0" presId="urn:microsoft.com/office/officeart/2005/8/layout/default"/>
    <dgm:cxn modelId="{2FA3C91C-52C4-46AB-A49D-A8CAE486072E}" type="presOf" srcId="{29D2733F-C0BC-4D90-8202-0D52372653D8}" destId="{4A16FB35-2CA5-4D63-9F2A-9D4F58DF370D}" srcOrd="0" destOrd="0" presId="urn:microsoft.com/office/officeart/2005/8/layout/default"/>
    <dgm:cxn modelId="{79650625-95DA-459A-BB93-5EA0B242E824}" srcId="{CAAE313D-E2D5-423F-8756-7248D5451219}" destId="{9F71BDF4-69BF-499B-9579-91D39047880E}" srcOrd="12" destOrd="0" parTransId="{07632D94-B329-42C3-ADDF-211CDECF7850}" sibTransId="{CC86960D-CEBB-4891-9BEF-C9677D79BE2C}"/>
    <dgm:cxn modelId="{59044F25-12A4-4B99-8B55-D9E8DF18EDE1}" srcId="{CAAE313D-E2D5-423F-8756-7248D5451219}" destId="{F8CC89B2-2FDB-4E9A-B748-3DA2D4BE6944}" srcOrd="2" destOrd="0" parTransId="{3F1948C2-3558-46DA-8038-A54BACD36584}" sibTransId="{FEC49FF2-06E0-41EC-BBB7-AD7A343AC09C}"/>
    <dgm:cxn modelId="{009B7B3E-DAEC-4361-87B4-1222DEB56BE0}" type="presOf" srcId="{3EB5D15B-9A88-4841-AF87-F84D9FA41458}" destId="{06653C4B-82C2-4A95-BE48-44CD22E1B394}" srcOrd="0" destOrd="0" presId="urn:microsoft.com/office/officeart/2005/8/layout/default"/>
    <dgm:cxn modelId="{E1AF9D3F-0323-470D-AEBD-2651319015AE}" srcId="{CAAE313D-E2D5-423F-8756-7248D5451219}" destId="{44E646D3-8218-490F-9CE5-38A1A06191C5}" srcOrd="14" destOrd="0" parTransId="{2086BF14-E164-445C-9893-28642BC2144C}" sibTransId="{16266930-64E2-427C-9923-0B67D1C9E4C7}"/>
    <dgm:cxn modelId="{7537B65B-9119-4B8E-89FB-4103A2AF1295}" type="presOf" srcId="{F8CC89B2-2FDB-4E9A-B748-3DA2D4BE6944}" destId="{F24B23F2-FA0B-4E12-AD99-655404E9AC70}" srcOrd="0" destOrd="0" presId="urn:microsoft.com/office/officeart/2005/8/layout/default"/>
    <dgm:cxn modelId="{096F1862-2085-4383-A6CB-3F09EBEA1C1D}" srcId="{CAAE313D-E2D5-423F-8756-7248D5451219}" destId="{06C50D94-9BAE-438A-A38A-A2AE89A58E0F}" srcOrd="10" destOrd="0" parTransId="{D8C67AB0-08CC-4739-8EF3-C5AE3CB95D6B}" sibTransId="{1C9171FE-38A0-4ED9-B176-92F8D82BAA42}"/>
    <dgm:cxn modelId="{274D0648-D309-4D94-81AD-F67CF896E577}" srcId="{CAAE313D-E2D5-423F-8756-7248D5451219}" destId="{3EB5D15B-9A88-4841-AF87-F84D9FA41458}" srcOrd="0" destOrd="0" parTransId="{7C710D06-B9C0-4442-A737-BA895F63C5FB}" sibTransId="{9E480626-C915-40FA-B12A-76A3B8E7391D}"/>
    <dgm:cxn modelId="{48AF3868-6F85-4DD8-98AB-A19EF2C9C959}" type="presOf" srcId="{46F75F2C-77B6-437E-81CE-BEAA10787576}" destId="{41A9107E-13B4-463A-B460-C4409A48367E}" srcOrd="0" destOrd="0" presId="urn:microsoft.com/office/officeart/2005/8/layout/default"/>
    <dgm:cxn modelId="{C0A70F52-E148-46F0-AA61-B52E23D47B7D}" type="presOf" srcId="{44E646D3-8218-490F-9CE5-38A1A06191C5}" destId="{A4EF163B-EB75-4E76-9480-B7B1F43B4DA5}" srcOrd="0" destOrd="0" presId="urn:microsoft.com/office/officeart/2005/8/layout/default"/>
    <dgm:cxn modelId="{BDBBB252-6E5A-4EC1-A542-9CA45EA12070}" srcId="{CAAE313D-E2D5-423F-8756-7248D5451219}" destId="{4ADD4C00-E458-4311-AC32-FB40453477C9}" srcOrd="5" destOrd="0" parTransId="{FEF0AB47-D7EA-43A5-B5CE-5C38A057700D}" sibTransId="{5652E656-E87B-45FF-B457-DD96E0CBFE2E}"/>
    <dgm:cxn modelId="{69D82353-0DC9-48B2-A502-F3DF93F460E0}" type="presOf" srcId="{852C3622-9C05-4026-AF93-B81CC554408D}" destId="{4DE8A6FF-B560-403E-A3D3-220139682A0A}" srcOrd="0" destOrd="0" presId="urn:microsoft.com/office/officeart/2005/8/layout/default"/>
    <dgm:cxn modelId="{F2CB2A55-0D2E-4DF3-BC92-FDC9F8C13CCD}" srcId="{CAAE313D-E2D5-423F-8756-7248D5451219}" destId="{29D2733F-C0BC-4D90-8202-0D52372653D8}" srcOrd="9" destOrd="0" parTransId="{7D681C6E-56FC-4947-A9AA-8713F5293DB2}" sibTransId="{25E87727-F4E0-43AA-9146-3B54ECFC954A}"/>
    <dgm:cxn modelId="{445E1D59-25AF-4359-A0D1-D64764093475}" srcId="{CAAE313D-E2D5-423F-8756-7248D5451219}" destId="{852C3622-9C05-4026-AF93-B81CC554408D}" srcOrd="3" destOrd="0" parTransId="{F1A13A44-21F7-4D54-87C3-B8F3B1A6714A}" sibTransId="{044C5F80-3C62-488E-A13E-F7D387719B6B}"/>
    <dgm:cxn modelId="{B5095F7B-8F33-403C-B57B-66ADE4A7F233}" srcId="{CAAE313D-E2D5-423F-8756-7248D5451219}" destId="{39D22B98-890F-4299-8378-F995EA013E37}" srcOrd="4" destOrd="0" parTransId="{1839A9A3-3D33-42AE-91DA-12C994953803}" sibTransId="{37FCF36D-D152-4AA2-AB4F-4EE0CFE35B7A}"/>
    <dgm:cxn modelId="{89CBDC8A-ABEE-43DC-B435-B720E1C2B5AE}" srcId="{CAAE313D-E2D5-423F-8756-7248D5451219}" destId="{616C9DC9-AC1F-4D02-A2D1-E23ECD6BB838}" srcOrd="1" destOrd="0" parTransId="{4DCA4278-F95A-4CEF-B4E2-B12F2C5E1F38}" sibTransId="{22110984-DD98-4CFD-BC33-1267CFB78A41}"/>
    <dgm:cxn modelId="{99D5A3A0-2784-49D9-AEDE-D65DC9D786A7}" type="presOf" srcId="{39D22B98-890F-4299-8378-F995EA013E37}" destId="{8E6DE6F4-331C-4A91-B3B8-471242E65950}" srcOrd="0" destOrd="0" presId="urn:microsoft.com/office/officeart/2005/8/layout/default"/>
    <dgm:cxn modelId="{A783E3A0-C231-407A-BC14-E97A31424214}" srcId="{CAAE313D-E2D5-423F-8756-7248D5451219}" destId="{0609CF64-8ECA-4423-B460-9582A05CEB6E}" srcOrd="8" destOrd="0" parTransId="{5590496F-E00F-4552-AB17-1CB691E4B57A}" sibTransId="{94EDC76F-BE5B-4C73-8ACC-E3432AD5AC19}"/>
    <dgm:cxn modelId="{BC4F5DB6-DE17-40C3-AC91-D026F0C4F72A}" srcId="{CAAE313D-E2D5-423F-8756-7248D5451219}" destId="{F94A1A10-A438-44E4-877B-714397BA2813}" srcOrd="13" destOrd="0" parTransId="{683E65A1-7B26-4584-8DEE-E293463332CF}" sibTransId="{3F2027AE-A87C-4974-AF85-19CEF9950762}"/>
    <dgm:cxn modelId="{18CB9EB9-37D9-4506-9898-1DB73288E313}" type="presOf" srcId="{CAAE313D-E2D5-423F-8756-7248D5451219}" destId="{0ED13DC3-C179-4D09-A5FC-10D0F5BA27D6}" srcOrd="0" destOrd="0" presId="urn:microsoft.com/office/officeart/2005/8/layout/default"/>
    <dgm:cxn modelId="{AB34C3B9-91C6-4508-B7D8-6F1647399219}" type="presOf" srcId="{06C50D94-9BAE-438A-A38A-A2AE89A58E0F}" destId="{196FE4F3-6AC6-46FD-B701-68E3C0BF0879}" srcOrd="0" destOrd="0" presId="urn:microsoft.com/office/officeart/2005/8/layout/default"/>
    <dgm:cxn modelId="{978C3DC5-0C54-4972-ABDE-38C5C4F9E0A2}" type="presOf" srcId="{9F71BDF4-69BF-499B-9579-91D39047880E}" destId="{2F613F35-989C-4A63-85E6-04D8ED8F821E}" srcOrd="0" destOrd="0" presId="urn:microsoft.com/office/officeart/2005/8/layout/default"/>
    <dgm:cxn modelId="{5E69D1CD-A42F-4233-9617-D16C761338B0}" srcId="{CAAE313D-E2D5-423F-8756-7248D5451219}" destId="{1099CAF2-3967-49A2-874A-A5A3C2FD88FA}" srcOrd="6" destOrd="0" parTransId="{F0006665-6E9C-47E8-9514-2487A15BDB24}" sibTransId="{EA5BEFEF-1FD7-4A83-AAB6-C608F54D2505}"/>
    <dgm:cxn modelId="{83F520DD-824D-423D-9CA4-D30E05E26B89}" type="presOf" srcId="{1099CAF2-3967-49A2-874A-A5A3C2FD88FA}" destId="{47B66CD1-159A-4BB2-B5AC-1A689FF25852}" srcOrd="0" destOrd="0" presId="urn:microsoft.com/office/officeart/2005/8/layout/default"/>
    <dgm:cxn modelId="{793728E4-FD6D-4583-BE50-9DA225E2DC0C}" type="presOf" srcId="{34FA9485-A960-49F3-9F04-F91C324980C4}" destId="{919F4E3D-72F1-4F9D-A8EB-10589927D58A}" srcOrd="0" destOrd="0" presId="urn:microsoft.com/office/officeart/2005/8/layout/default"/>
    <dgm:cxn modelId="{94C11AF1-2BE7-4E6C-865F-669FFCC473F3}" srcId="{CAAE313D-E2D5-423F-8756-7248D5451219}" destId="{46F75F2C-77B6-437E-81CE-BEAA10787576}" srcOrd="7" destOrd="0" parTransId="{677361E5-4CDB-45FE-AA9F-7F85C19957F5}" sibTransId="{CC0AE65D-7A34-437E-B4EC-C3EE68AE0330}"/>
    <dgm:cxn modelId="{CCD869F8-96BF-425F-A197-7DFDCCB0DF6B}" type="presOf" srcId="{F94A1A10-A438-44E4-877B-714397BA2813}" destId="{C8958467-BF35-4FA6-9C9D-0DE5F41B3844}" srcOrd="0" destOrd="0" presId="urn:microsoft.com/office/officeart/2005/8/layout/default"/>
    <dgm:cxn modelId="{0DA39DFA-4BE4-4220-9449-A4B631E8CF3F}" type="presOf" srcId="{0609CF64-8ECA-4423-B460-9582A05CEB6E}" destId="{7FC106B7-519E-4154-9A39-22AE9064F8C0}" srcOrd="0" destOrd="0" presId="urn:microsoft.com/office/officeart/2005/8/layout/default"/>
    <dgm:cxn modelId="{0D55C5B9-3FF7-4D2B-AF94-127C8572881B}" type="presParOf" srcId="{0ED13DC3-C179-4D09-A5FC-10D0F5BA27D6}" destId="{06653C4B-82C2-4A95-BE48-44CD22E1B394}" srcOrd="0" destOrd="0" presId="urn:microsoft.com/office/officeart/2005/8/layout/default"/>
    <dgm:cxn modelId="{473F146B-F151-42F3-9F54-F84A894640AB}" type="presParOf" srcId="{0ED13DC3-C179-4D09-A5FC-10D0F5BA27D6}" destId="{7D223C24-87E6-403F-9E24-916071633A33}" srcOrd="1" destOrd="0" presId="urn:microsoft.com/office/officeart/2005/8/layout/default"/>
    <dgm:cxn modelId="{39813123-D1D8-4B38-8D08-BE03842DF709}" type="presParOf" srcId="{0ED13DC3-C179-4D09-A5FC-10D0F5BA27D6}" destId="{A6E64A88-FF4A-423B-AB14-BFDEB9C56896}" srcOrd="2" destOrd="0" presId="urn:microsoft.com/office/officeart/2005/8/layout/default"/>
    <dgm:cxn modelId="{3EB4423D-62B1-4E17-8D28-D6A05DBBB46F}" type="presParOf" srcId="{0ED13DC3-C179-4D09-A5FC-10D0F5BA27D6}" destId="{F136CD58-0964-4486-A75F-4DAD8632C8C7}" srcOrd="3" destOrd="0" presId="urn:microsoft.com/office/officeart/2005/8/layout/default"/>
    <dgm:cxn modelId="{66E0878B-14E1-4954-9228-D26028F4B389}" type="presParOf" srcId="{0ED13DC3-C179-4D09-A5FC-10D0F5BA27D6}" destId="{F24B23F2-FA0B-4E12-AD99-655404E9AC70}" srcOrd="4" destOrd="0" presId="urn:microsoft.com/office/officeart/2005/8/layout/default"/>
    <dgm:cxn modelId="{58DCAC15-3AFD-4A1F-BBC0-A3977DEFC7E6}" type="presParOf" srcId="{0ED13DC3-C179-4D09-A5FC-10D0F5BA27D6}" destId="{71058066-BCD3-406B-B884-80E4FBCC9982}" srcOrd="5" destOrd="0" presId="urn:microsoft.com/office/officeart/2005/8/layout/default"/>
    <dgm:cxn modelId="{B043CCB3-5C69-41B6-A751-71C2143EF454}" type="presParOf" srcId="{0ED13DC3-C179-4D09-A5FC-10D0F5BA27D6}" destId="{4DE8A6FF-B560-403E-A3D3-220139682A0A}" srcOrd="6" destOrd="0" presId="urn:microsoft.com/office/officeart/2005/8/layout/default"/>
    <dgm:cxn modelId="{7C99CD85-E91E-4D32-94C3-45AC52DB7E0F}" type="presParOf" srcId="{0ED13DC3-C179-4D09-A5FC-10D0F5BA27D6}" destId="{F3E691E3-63DE-42E5-B1E1-01981CD8C295}" srcOrd="7" destOrd="0" presId="urn:microsoft.com/office/officeart/2005/8/layout/default"/>
    <dgm:cxn modelId="{573050CF-9B3D-47BD-9C2F-CF5643FC5A2F}" type="presParOf" srcId="{0ED13DC3-C179-4D09-A5FC-10D0F5BA27D6}" destId="{8E6DE6F4-331C-4A91-B3B8-471242E65950}" srcOrd="8" destOrd="0" presId="urn:microsoft.com/office/officeart/2005/8/layout/default"/>
    <dgm:cxn modelId="{BADFE2B8-ADDF-490B-BC7D-F3EE5DA92A10}" type="presParOf" srcId="{0ED13DC3-C179-4D09-A5FC-10D0F5BA27D6}" destId="{ADC95A5F-C94A-4251-ACDF-E978FCE12ED5}" srcOrd="9" destOrd="0" presId="urn:microsoft.com/office/officeart/2005/8/layout/default"/>
    <dgm:cxn modelId="{56CCC5CC-3D6E-46B2-9F17-2670CBEC23F0}" type="presParOf" srcId="{0ED13DC3-C179-4D09-A5FC-10D0F5BA27D6}" destId="{2F864990-00BC-4844-934A-C45EC0A89F69}" srcOrd="10" destOrd="0" presId="urn:microsoft.com/office/officeart/2005/8/layout/default"/>
    <dgm:cxn modelId="{72E8B381-D78B-4A3C-9091-3550C23DE6AC}" type="presParOf" srcId="{0ED13DC3-C179-4D09-A5FC-10D0F5BA27D6}" destId="{40A2D6E6-F13C-4D93-B66F-19364D1789B0}" srcOrd="11" destOrd="0" presId="urn:microsoft.com/office/officeart/2005/8/layout/default"/>
    <dgm:cxn modelId="{08F07684-1763-4907-9D18-56435F481A4A}" type="presParOf" srcId="{0ED13DC3-C179-4D09-A5FC-10D0F5BA27D6}" destId="{47B66CD1-159A-4BB2-B5AC-1A689FF25852}" srcOrd="12" destOrd="0" presId="urn:microsoft.com/office/officeart/2005/8/layout/default"/>
    <dgm:cxn modelId="{73324655-979C-45D4-9FCA-BC0703E9DE24}" type="presParOf" srcId="{0ED13DC3-C179-4D09-A5FC-10D0F5BA27D6}" destId="{38F07BC6-6D2A-4BE5-B8C6-D3DABCD6B2EB}" srcOrd="13" destOrd="0" presId="urn:microsoft.com/office/officeart/2005/8/layout/default"/>
    <dgm:cxn modelId="{EC54CDDF-1B45-4405-986F-BFA896E2EACB}" type="presParOf" srcId="{0ED13DC3-C179-4D09-A5FC-10D0F5BA27D6}" destId="{41A9107E-13B4-463A-B460-C4409A48367E}" srcOrd="14" destOrd="0" presId="urn:microsoft.com/office/officeart/2005/8/layout/default"/>
    <dgm:cxn modelId="{05047BB0-FE2F-4B66-9A0F-43AC1F4DFC5F}" type="presParOf" srcId="{0ED13DC3-C179-4D09-A5FC-10D0F5BA27D6}" destId="{98A6821B-264E-4A24-894B-9EDABEA76D74}" srcOrd="15" destOrd="0" presId="urn:microsoft.com/office/officeart/2005/8/layout/default"/>
    <dgm:cxn modelId="{5E56420E-09DB-4214-ABA4-E23730EE3505}" type="presParOf" srcId="{0ED13DC3-C179-4D09-A5FC-10D0F5BA27D6}" destId="{7FC106B7-519E-4154-9A39-22AE9064F8C0}" srcOrd="16" destOrd="0" presId="urn:microsoft.com/office/officeart/2005/8/layout/default"/>
    <dgm:cxn modelId="{1D4696FA-8671-41B9-853E-893FA174384D}" type="presParOf" srcId="{0ED13DC3-C179-4D09-A5FC-10D0F5BA27D6}" destId="{343E5AC6-1B89-4B16-816C-1C6AEBAD8244}" srcOrd="17" destOrd="0" presId="urn:microsoft.com/office/officeart/2005/8/layout/default"/>
    <dgm:cxn modelId="{8063D654-2280-4D65-B061-B7DFB627C8CF}" type="presParOf" srcId="{0ED13DC3-C179-4D09-A5FC-10D0F5BA27D6}" destId="{4A16FB35-2CA5-4D63-9F2A-9D4F58DF370D}" srcOrd="18" destOrd="0" presId="urn:microsoft.com/office/officeart/2005/8/layout/default"/>
    <dgm:cxn modelId="{02847613-DA74-435B-856C-0B2C4543D87A}" type="presParOf" srcId="{0ED13DC3-C179-4D09-A5FC-10D0F5BA27D6}" destId="{5F9E72D5-1C31-402F-8AAE-E18B97F8DC4E}" srcOrd="19" destOrd="0" presId="urn:microsoft.com/office/officeart/2005/8/layout/default"/>
    <dgm:cxn modelId="{83ED9B03-DCA6-49BD-A078-C06C346E1A63}" type="presParOf" srcId="{0ED13DC3-C179-4D09-A5FC-10D0F5BA27D6}" destId="{196FE4F3-6AC6-46FD-B701-68E3C0BF0879}" srcOrd="20" destOrd="0" presId="urn:microsoft.com/office/officeart/2005/8/layout/default"/>
    <dgm:cxn modelId="{AA2E9DAB-9A2C-451C-B1CD-4AF615804239}" type="presParOf" srcId="{0ED13DC3-C179-4D09-A5FC-10D0F5BA27D6}" destId="{A392395D-288D-40CF-96D6-1CB360A1345D}" srcOrd="21" destOrd="0" presId="urn:microsoft.com/office/officeart/2005/8/layout/default"/>
    <dgm:cxn modelId="{71D02E63-6351-409A-A28C-37B223B08FEE}" type="presParOf" srcId="{0ED13DC3-C179-4D09-A5FC-10D0F5BA27D6}" destId="{919F4E3D-72F1-4F9D-A8EB-10589927D58A}" srcOrd="22" destOrd="0" presId="urn:microsoft.com/office/officeart/2005/8/layout/default"/>
    <dgm:cxn modelId="{9032761D-39B6-42C2-81CA-AFDBF45C540F}" type="presParOf" srcId="{0ED13DC3-C179-4D09-A5FC-10D0F5BA27D6}" destId="{B5973874-3246-43C0-91B5-84E3F194C292}" srcOrd="23" destOrd="0" presId="urn:microsoft.com/office/officeart/2005/8/layout/default"/>
    <dgm:cxn modelId="{37351628-E989-40B6-AC03-F8F30882D5CE}" type="presParOf" srcId="{0ED13DC3-C179-4D09-A5FC-10D0F5BA27D6}" destId="{2F613F35-989C-4A63-85E6-04D8ED8F821E}" srcOrd="24" destOrd="0" presId="urn:microsoft.com/office/officeart/2005/8/layout/default"/>
    <dgm:cxn modelId="{A17E6D4F-C32B-4E19-8E36-45190971CBAC}" type="presParOf" srcId="{0ED13DC3-C179-4D09-A5FC-10D0F5BA27D6}" destId="{D2E2291F-9AF3-46D6-A4E9-6BE3DE0AC8EB}" srcOrd="25" destOrd="0" presId="urn:microsoft.com/office/officeart/2005/8/layout/default"/>
    <dgm:cxn modelId="{AA6C6DF8-3F9C-47C4-B6F8-0877EC8E9484}" type="presParOf" srcId="{0ED13DC3-C179-4D09-A5FC-10D0F5BA27D6}" destId="{C8958467-BF35-4FA6-9C9D-0DE5F41B3844}" srcOrd="26" destOrd="0" presId="urn:microsoft.com/office/officeart/2005/8/layout/default"/>
    <dgm:cxn modelId="{299BA484-96E4-41BE-9C6A-42EF1671F48F}" type="presParOf" srcId="{0ED13DC3-C179-4D09-A5FC-10D0F5BA27D6}" destId="{598563E9-CC16-4746-8BB1-850C2DD4D34A}" srcOrd="27" destOrd="0" presId="urn:microsoft.com/office/officeart/2005/8/layout/default"/>
    <dgm:cxn modelId="{369DE98A-9AA3-4BEF-BB68-95D1BFBFB4BB}" type="presParOf" srcId="{0ED13DC3-C179-4D09-A5FC-10D0F5BA27D6}" destId="{A4EF163B-EB75-4E76-9480-B7B1F43B4DA5}" srcOrd="2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DB0544-23A0-4666-A469-4802ABA9179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3899750D-7C88-4A81-8A30-9B34F0E6BF6E}">
      <dgm:prSet/>
      <dgm:spPr/>
      <dgm:t>
        <a:bodyPr/>
        <a:lstStyle/>
        <a:p>
          <a:pPr rtl="0">
            <a:lnSpc>
              <a:spcPct val="100000"/>
            </a:lnSpc>
            <a:defRPr cap="all"/>
          </a:pPr>
          <a:r>
            <a:rPr lang="en-US" b="1"/>
            <a:t>Efficient Operations</a:t>
          </a:r>
          <a:r>
            <a:rPr lang="en-US"/>
            <a:t>:</a:t>
          </a:r>
          <a:r>
            <a:rPr lang="en-US">
              <a:latin typeface="Calibri Light" panose="020F0302020204030204"/>
            </a:rPr>
            <a:t>  </a:t>
          </a:r>
          <a:br>
            <a:rPr lang="en-US">
              <a:latin typeface="Calibri Light" panose="020F0302020204030204"/>
            </a:rPr>
          </a:br>
          <a:r>
            <a:rPr lang="en-US"/>
            <a:t>A good retail system boosts efficiency in managing operations.</a:t>
          </a:r>
          <a:endParaRPr lang="en-US">
            <a:latin typeface="Calibri Light" panose="020F0302020204030204"/>
          </a:endParaRPr>
        </a:p>
      </dgm:t>
    </dgm:pt>
    <dgm:pt modelId="{B60ABE99-34DF-4377-A3CA-C73178CA4FC4}" type="parTrans" cxnId="{EDEA3F56-993E-4A8F-97F8-EE7E6488E4AA}">
      <dgm:prSet/>
      <dgm:spPr/>
      <dgm:t>
        <a:bodyPr/>
        <a:lstStyle/>
        <a:p>
          <a:endParaRPr lang="en-US"/>
        </a:p>
      </dgm:t>
    </dgm:pt>
    <dgm:pt modelId="{B49AD22D-E951-4165-AD73-4176C5BB0A4F}" type="sibTrans" cxnId="{EDEA3F56-993E-4A8F-97F8-EE7E6488E4AA}">
      <dgm:prSet/>
      <dgm:spPr/>
      <dgm:t>
        <a:bodyPr/>
        <a:lstStyle/>
        <a:p>
          <a:endParaRPr lang="en-US"/>
        </a:p>
      </dgm:t>
    </dgm:pt>
    <dgm:pt modelId="{0386A31E-59D4-4779-962F-3BDCCE9723B5}">
      <dgm:prSet/>
      <dgm:spPr/>
      <dgm:t>
        <a:bodyPr/>
        <a:lstStyle/>
        <a:p>
          <a:pPr rtl="0">
            <a:lnSpc>
              <a:spcPct val="100000"/>
            </a:lnSpc>
            <a:defRPr cap="all"/>
          </a:pPr>
          <a:r>
            <a:rPr lang="en-US" b="1"/>
            <a:t>Optimized Inventory</a:t>
          </a:r>
          <a:r>
            <a:rPr lang="en-US"/>
            <a:t>: </a:t>
          </a:r>
          <a:br>
            <a:rPr lang="en-US">
              <a:latin typeface="Calibri Light" panose="020F0302020204030204"/>
            </a:rPr>
          </a:br>
          <a:r>
            <a:rPr lang="en-US"/>
            <a:t>It helps in managing stock effectively, reducing excess or shortages.</a:t>
          </a:r>
        </a:p>
      </dgm:t>
    </dgm:pt>
    <dgm:pt modelId="{5276C8D6-1C97-4CBF-8F00-72AC8F119EDB}" type="parTrans" cxnId="{698AC9F4-38D2-4F29-BB2F-AF1FCC91179F}">
      <dgm:prSet/>
      <dgm:spPr/>
      <dgm:t>
        <a:bodyPr/>
        <a:lstStyle/>
        <a:p>
          <a:endParaRPr lang="en-US"/>
        </a:p>
      </dgm:t>
    </dgm:pt>
    <dgm:pt modelId="{970DEED9-46F1-41BE-8E54-A02652E210F3}" type="sibTrans" cxnId="{698AC9F4-38D2-4F29-BB2F-AF1FCC91179F}">
      <dgm:prSet/>
      <dgm:spPr/>
      <dgm:t>
        <a:bodyPr/>
        <a:lstStyle/>
        <a:p>
          <a:endParaRPr lang="en-US"/>
        </a:p>
      </dgm:t>
    </dgm:pt>
    <dgm:pt modelId="{4FDFE4E2-4018-4FE9-BAA5-B4E3892962B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Better Customer Experience</a:t>
          </a:r>
          <a:r>
            <a:rPr lang="en-US"/>
            <a:t>: By integrating sales, inventory, and customer data, it enhances the overall shopping experience.</a:t>
          </a:r>
        </a:p>
      </dgm:t>
    </dgm:pt>
    <dgm:pt modelId="{0747D6D0-C4F0-4CCC-A399-C755FDCFDCA6}" type="parTrans" cxnId="{8C763022-BD30-4FC7-AEB9-372D0DAEBB4A}">
      <dgm:prSet/>
      <dgm:spPr/>
      <dgm:t>
        <a:bodyPr/>
        <a:lstStyle/>
        <a:p>
          <a:endParaRPr lang="en-US"/>
        </a:p>
      </dgm:t>
    </dgm:pt>
    <dgm:pt modelId="{71C83753-25A4-4791-ABEB-74DE17BC2D83}" type="sibTrans" cxnId="{8C763022-BD30-4FC7-AEB9-372D0DAEBB4A}">
      <dgm:prSet/>
      <dgm:spPr/>
      <dgm:t>
        <a:bodyPr/>
        <a:lstStyle/>
        <a:p>
          <a:endParaRPr lang="en-US"/>
        </a:p>
      </dgm:t>
    </dgm:pt>
    <dgm:pt modelId="{96DD411F-D179-493C-BAD9-35881333E15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Informed Decision-Making</a:t>
          </a:r>
          <a:r>
            <a:rPr lang="en-US"/>
            <a:t>: Enables smarter decisions by providing valuable insights.</a:t>
          </a:r>
        </a:p>
      </dgm:t>
    </dgm:pt>
    <dgm:pt modelId="{E5C9288C-338D-4A69-A607-AAF755E30CCC}" type="parTrans" cxnId="{FDC4DDA7-6450-4A3D-9D47-E923CB8F6FA4}">
      <dgm:prSet/>
      <dgm:spPr/>
      <dgm:t>
        <a:bodyPr/>
        <a:lstStyle/>
        <a:p>
          <a:endParaRPr lang="en-US"/>
        </a:p>
      </dgm:t>
    </dgm:pt>
    <dgm:pt modelId="{1D47163E-E506-4B89-9D90-A4F2508511BA}" type="sibTrans" cxnId="{FDC4DDA7-6450-4A3D-9D47-E923CB8F6FA4}">
      <dgm:prSet/>
      <dgm:spPr/>
      <dgm:t>
        <a:bodyPr/>
        <a:lstStyle/>
        <a:p>
          <a:endParaRPr lang="en-US"/>
        </a:p>
      </dgm:t>
    </dgm:pt>
    <dgm:pt modelId="{C0290CA6-CB29-4A07-8A83-BCF617ABCB8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Adaptability</a:t>
          </a:r>
          <a:r>
            <a:rPr lang="en-US"/>
            <a:t>: Successful systems adapt to changing trends and embrace technology.</a:t>
          </a:r>
        </a:p>
      </dgm:t>
    </dgm:pt>
    <dgm:pt modelId="{F20B8A8B-D2A5-4B6F-996F-4A748627852A}" type="parTrans" cxnId="{7D187AE3-CE56-44CF-A23E-FC97A95D1FB0}">
      <dgm:prSet/>
      <dgm:spPr/>
      <dgm:t>
        <a:bodyPr/>
        <a:lstStyle/>
        <a:p>
          <a:endParaRPr lang="en-US"/>
        </a:p>
      </dgm:t>
    </dgm:pt>
    <dgm:pt modelId="{96A0D548-3C32-4FCE-9AE8-E50490337EA0}" type="sibTrans" cxnId="{7D187AE3-CE56-44CF-A23E-FC97A95D1FB0}">
      <dgm:prSet/>
      <dgm:spPr/>
      <dgm:t>
        <a:bodyPr/>
        <a:lstStyle/>
        <a:p>
          <a:endParaRPr lang="en-US"/>
        </a:p>
      </dgm:t>
    </dgm:pt>
    <dgm:pt modelId="{1377E2EA-C590-4CBB-A3FC-6753DDF2850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Customer Satisfaction</a:t>
          </a:r>
          <a:r>
            <a:rPr lang="en-US"/>
            <a:t>: Prioritizing customer needs leads to sustainable growth and profit.</a:t>
          </a:r>
        </a:p>
      </dgm:t>
    </dgm:pt>
    <dgm:pt modelId="{B86E5A64-78A6-42BD-9561-B11B3838198B}" type="parTrans" cxnId="{DF369AB8-1848-416A-8ECC-A2274C9C4C00}">
      <dgm:prSet/>
      <dgm:spPr/>
      <dgm:t>
        <a:bodyPr/>
        <a:lstStyle/>
        <a:p>
          <a:endParaRPr lang="en-US"/>
        </a:p>
      </dgm:t>
    </dgm:pt>
    <dgm:pt modelId="{8A15BABF-2BD5-42B7-A885-25637935538C}" type="sibTrans" cxnId="{DF369AB8-1848-416A-8ECC-A2274C9C4C00}">
      <dgm:prSet/>
      <dgm:spPr/>
      <dgm:t>
        <a:bodyPr/>
        <a:lstStyle/>
        <a:p>
          <a:endParaRPr lang="en-US"/>
        </a:p>
      </dgm:t>
    </dgm:pt>
    <dgm:pt modelId="{3AF0CF35-957C-46E8-9728-B53D9AA9B266}" type="pres">
      <dgm:prSet presAssocID="{50DB0544-23A0-4666-A469-4802ABA91797}" presName="root" presStyleCnt="0">
        <dgm:presLayoutVars>
          <dgm:dir/>
          <dgm:resizeHandles val="exact"/>
        </dgm:presLayoutVars>
      </dgm:prSet>
      <dgm:spPr/>
    </dgm:pt>
    <dgm:pt modelId="{860A2911-FB89-4AF3-9FD5-A58A9591F72A}" type="pres">
      <dgm:prSet presAssocID="{3899750D-7C88-4A81-8A30-9B34F0E6BF6E}" presName="compNode" presStyleCnt="0"/>
      <dgm:spPr/>
    </dgm:pt>
    <dgm:pt modelId="{165FC563-9A98-4099-8A42-146E3F01A47D}" type="pres">
      <dgm:prSet presAssocID="{3899750D-7C88-4A81-8A30-9B34F0E6BF6E}" presName="iconBgRect" presStyleLbl="bgShp" presStyleIdx="0" presStyleCnt="6"/>
      <dgm:spPr/>
    </dgm:pt>
    <dgm:pt modelId="{63E5C487-2812-4391-B4E6-EC15B63D6390}" type="pres">
      <dgm:prSet presAssocID="{3899750D-7C88-4A81-8A30-9B34F0E6BF6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9EE718CF-F413-435D-9DD7-65AEAAB2C586}" type="pres">
      <dgm:prSet presAssocID="{3899750D-7C88-4A81-8A30-9B34F0E6BF6E}" presName="spaceRect" presStyleCnt="0"/>
      <dgm:spPr/>
    </dgm:pt>
    <dgm:pt modelId="{AD5A941B-41DC-40F9-A87A-9B3C9EA1A87B}" type="pres">
      <dgm:prSet presAssocID="{3899750D-7C88-4A81-8A30-9B34F0E6BF6E}" presName="textRect" presStyleLbl="revTx" presStyleIdx="0" presStyleCnt="6">
        <dgm:presLayoutVars>
          <dgm:chMax val="1"/>
          <dgm:chPref val="1"/>
        </dgm:presLayoutVars>
      </dgm:prSet>
      <dgm:spPr/>
    </dgm:pt>
    <dgm:pt modelId="{5B3249B9-932E-44B2-8D16-8CFB5A59165F}" type="pres">
      <dgm:prSet presAssocID="{B49AD22D-E951-4165-AD73-4176C5BB0A4F}" presName="sibTrans" presStyleCnt="0"/>
      <dgm:spPr/>
    </dgm:pt>
    <dgm:pt modelId="{4DC10F3F-A553-4EB3-BB1A-36A615CD8463}" type="pres">
      <dgm:prSet presAssocID="{0386A31E-59D4-4779-962F-3BDCCE9723B5}" presName="compNode" presStyleCnt="0"/>
      <dgm:spPr/>
    </dgm:pt>
    <dgm:pt modelId="{F4E3721C-2014-460B-8E44-58CFD8C9A3C3}" type="pres">
      <dgm:prSet presAssocID="{0386A31E-59D4-4779-962F-3BDCCE9723B5}" presName="iconBgRect" presStyleLbl="bgShp" presStyleIdx="1" presStyleCnt="6"/>
      <dgm:spPr/>
    </dgm:pt>
    <dgm:pt modelId="{3E62B0C4-E241-4781-B615-E23DE2082820}" type="pres">
      <dgm:prSet presAssocID="{0386A31E-59D4-4779-962F-3BDCCE9723B5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FB1B7314-5CD7-4B87-969E-E8C2B3432618}" type="pres">
      <dgm:prSet presAssocID="{0386A31E-59D4-4779-962F-3BDCCE9723B5}" presName="spaceRect" presStyleCnt="0"/>
      <dgm:spPr/>
    </dgm:pt>
    <dgm:pt modelId="{A33176C1-49BC-4B9C-A751-ED993E94D353}" type="pres">
      <dgm:prSet presAssocID="{0386A31E-59D4-4779-962F-3BDCCE9723B5}" presName="textRect" presStyleLbl="revTx" presStyleIdx="1" presStyleCnt="6">
        <dgm:presLayoutVars>
          <dgm:chMax val="1"/>
          <dgm:chPref val="1"/>
        </dgm:presLayoutVars>
      </dgm:prSet>
      <dgm:spPr/>
    </dgm:pt>
    <dgm:pt modelId="{D913BE7A-328B-4B02-9D8D-24F7B4474DE0}" type="pres">
      <dgm:prSet presAssocID="{970DEED9-46F1-41BE-8E54-A02652E210F3}" presName="sibTrans" presStyleCnt="0"/>
      <dgm:spPr/>
    </dgm:pt>
    <dgm:pt modelId="{879866BF-C1A4-4355-9570-5D77567D5AD2}" type="pres">
      <dgm:prSet presAssocID="{4FDFE4E2-4018-4FE9-BAA5-B4E3892962B7}" presName="compNode" presStyleCnt="0"/>
      <dgm:spPr/>
    </dgm:pt>
    <dgm:pt modelId="{F7D19C97-20E0-4302-8D6C-1EDD192FCCA3}" type="pres">
      <dgm:prSet presAssocID="{4FDFE4E2-4018-4FE9-BAA5-B4E3892962B7}" presName="iconBgRect" presStyleLbl="bgShp" presStyleIdx="2" presStyleCnt="6"/>
      <dgm:spPr/>
    </dgm:pt>
    <dgm:pt modelId="{9CBC5FA6-76DD-485A-B8C4-AFF458607B18}" type="pres">
      <dgm:prSet presAssocID="{4FDFE4E2-4018-4FE9-BAA5-B4E3892962B7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559FA302-89EE-424F-A681-DA927866313B}" type="pres">
      <dgm:prSet presAssocID="{4FDFE4E2-4018-4FE9-BAA5-B4E3892962B7}" presName="spaceRect" presStyleCnt="0"/>
      <dgm:spPr/>
    </dgm:pt>
    <dgm:pt modelId="{8C2EEFAE-8859-4B68-B580-2B56F7005278}" type="pres">
      <dgm:prSet presAssocID="{4FDFE4E2-4018-4FE9-BAA5-B4E3892962B7}" presName="textRect" presStyleLbl="revTx" presStyleIdx="2" presStyleCnt="6">
        <dgm:presLayoutVars>
          <dgm:chMax val="1"/>
          <dgm:chPref val="1"/>
        </dgm:presLayoutVars>
      </dgm:prSet>
      <dgm:spPr/>
    </dgm:pt>
    <dgm:pt modelId="{D6A38CF3-FA20-4D03-80F6-2AD5BA676148}" type="pres">
      <dgm:prSet presAssocID="{71C83753-25A4-4791-ABEB-74DE17BC2D83}" presName="sibTrans" presStyleCnt="0"/>
      <dgm:spPr/>
    </dgm:pt>
    <dgm:pt modelId="{BFD2F19F-2609-4DB5-A089-C14BB37165C0}" type="pres">
      <dgm:prSet presAssocID="{96DD411F-D179-493C-BAD9-35881333E15F}" presName="compNode" presStyleCnt="0"/>
      <dgm:spPr/>
    </dgm:pt>
    <dgm:pt modelId="{7102B143-B542-4843-A894-132B393E7E10}" type="pres">
      <dgm:prSet presAssocID="{96DD411F-D179-493C-BAD9-35881333E15F}" presName="iconBgRect" presStyleLbl="bgShp" presStyleIdx="3" presStyleCnt="6"/>
      <dgm:spPr/>
    </dgm:pt>
    <dgm:pt modelId="{C7053A6A-CF72-489F-87E2-41E21E706713}" type="pres">
      <dgm:prSet presAssocID="{96DD411F-D179-493C-BAD9-35881333E15F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5F8D30CF-272D-4C8D-A74A-D481B2820E9D}" type="pres">
      <dgm:prSet presAssocID="{96DD411F-D179-493C-BAD9-35881333E15F}" presName="spaceRect" presStyleCnt="0"/>
      <dgm:spPr/>
    </dgm:pt>
    <dgm:pt modelId="{D88DAD9C-0A53-4BB0-82DE-49EBB84DE80E}" type="pres">
      <dgm:prSet presAssocID="{96DD411F-D179-493C-BAD9-35881333E15F}" presName="textRect" presStyleLbl="revTx" presStyleIdx="3" presStyleCnt="6">
        <dgm:presLayoutVars>
          <dgm:chMax val="1"/>
          <dgm:chPref val="1"/>
        </dgm:presLayoutVars>
      </dgm:prSet>
      <dgm:spPr/>
    </dgm:pt>
    <dgm:pt modelId="{8C119C6C-4727-4965-B9CE-DB6A59EA117F}" type="pres">
      <dgm:prSet presAssocID="{1D47163E-E506-4B89-9D90-A4F2508511BA}" presName="sibTrans" presStyleCnt="0"/>
      <dgm:spPr/>
    </dgm:pt>
    <dgm:pt modelId="{9A03DDE1-8CD4-4907-8DA2-2AC5F6295D78}" type="pres">
      <dgm:prSet presAssocID="{C0290CA6-CB29-4A07-8A83-BCF617ABCB8C}" presName="compNode" presStyleCnt="0"/>
      <dgm:spPr/>
    </dgm:pt>
    <dgm:pt modelId="{11B7E8E1-276D-4661-813B-5600D9A724F9}" type="pres">
      <dgm:prSet presAssocID="{C0290CA6-CB29-4A07-8A83-BCF617ABCB8C}" presName="iconBgRect" presStyleLbl="bgShp" presStyleIdx="4" presStyleCnt="6"/>
      <dgm:spPr/>
    </dgm:pt>
    <dgm:pt modelId="{E44DB7EE-84F2-43FB-88E3-07DABAC51F00}" type="pres">
      <dgm:prSet presAssocID="{C0290CA6-CB29-4A07-8A83-BCF617ABCB8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rtual RealityHeadset"/>
        </a:ext>
      </dgm:extLst>
    </dgm:pt>
    <dgm:pt modelId="{208736B0-4C92-4F86-9F6C-3D1118DC8C28}" type="pres">
      <dgm:prSet presAssocID="{C0290CA6-CB29-4A07-8A83-BCF617ABCB8C}" presName="spaceRect" presStyleCnt="0"/>
      <dgm:spPr/>
    </dgm:pt>
    <dgm:pt modelId="{0AFDD088-96CB-48E3-B8E0-D3DCFCC9100F}" type="pres">
      <dgm:prSet presAssocID="{C0290CA6-CB29-4A07-8A83-BCF617ABCB8C}" presName="textRect" presStyleLbl="revTx" presStyleIdx="4" presStyleCnt="6">
        <dgm:presLayoutVars>
          <dgm:chMax val="1"/>
          <dgm:chPref val="1"/>
        </dgm:presLayoutVars>
      </dgm:prSet>
      <dgm:spPr/>
    </dgm:pt>
    <dgm:pt modelId="{B81C8A40-2267-489A-B7CC-E2FA9D3F1409}" type="pres">
      <dgm:prSet presAssocID="{96A0D548-3C32-4FCE-9AE8-E50490337EA0}" presName="sibTrans" presStyleCnt="0"/>
      <dgm:spPr/>
    </dgm:pt>
    <dgm:pt modelId="{17599BE7-0A52-46C6-8656-A530FF161BA4}" type="pres">
      <dgm:prSet presAssocID="{1377E2EA-C590-4CBB-A3FC-6753DDF2850A}" presName="compNode" presStyleCnt="0"/>
      <dgm:spPr/>
    </dgm:pt>
    <dgm:pt modelId="{DA02C283-CAE4-4EA4-9F71-8D1585BF502C}" type="pres">
      <dgm:prSet presAssocID="{1377E2EA-C590-4CBB-A3FC-6753DDF2850A}" presName="iconBgRect" presStyleLbl="bgShp" presStyleIdx="5" presStyleCnt="6"/>
      <dgm:spPr/>
    </dgm:pt>
    <dgm:pt modelId="{B1BD90A0-F276-4F4D-A9BD-4AB4B01B5FD2}" type="pres">
      <dgm:prSet presAssocID="{1377E2EA-C590-4CBB-A3FC-6753DDF2850A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dvertising"/>
        </a:ext>
      </dgm:extLst>
    </dgm:pt>
    <dgm:pt modelId="{FB5A6D15-81DD-4085-A68E-7E1CEB8CE63A}" type="pres">
      <dgm:prSet presAssocID="{1377E2EA-C590-4CBB-A3FC-6753DDF2850A}" presName="spaceRect" presStyleCnt="0"/>
      <dgm:spPr/>
    </dgm:pt>
    <dgm:pt modelId="{D08E9B1F-7A66-480D-B03F-2DA241EF74DB}" type="pres">
      <dgm:prSet presAssocID="{1377E2EA-C590-4CBB-A3FC-6753DDF2850A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8C763022-BD30-4FC7-AEB9-372D0DAEBB4A}" srcId="{50DB0544-23A0-4666-A469-4802ABA91797}" destId="{4FDFE4E2-4018-4FE9-BAA5-B4E3892962B7}" srcOrd="2" destOrd="0" parTransId="{0747D6D0-C4F0-4CCC-A399-C755FDCFDCA6}" sibTransId="{71C83753-25A4-4791-ABEB-74DE17BC2D83}"/>
    <dgm:cxn modelId="{D6B6C926-2810-4093-83BC-9BD2C3E732BF}" type="presOf" srcId="{4FDFE4E2-4018-4FE9-BAA5-B4E3892962B7}" destId="{8C2EEFAE-8859-4B68-B580-2B56F7005278}" srcOrd="0" destOrd="0" presId="urn:microsoft.com/office/officeart/2018/5/layout/IconCircleLabelList"/>
    <dgm:cxn modelId="{874AA52A-9089-465F-A15D-1910596A2A8F}" type="presOf" srcId="{50DB0544-23A0-4666-A469-4802ABA91797}" destId="{3AF0CF35-957C-46E8-9728-B53D9AA9B266}" srcOrd="0" destOrd="0" presId="urn:microsoft.com/office/officeart/2018/5/layout/IconCircleLabelList"/>
    <dgm:cxn modelId="{F88A143F-C2FD-46B5-BB52-448357F245A3}" type="presOf" srcId="{1377E2EA-C590-4CBB-A3FC-6753DDF2850A}" destId="{D08E9B1F-7A66-480D-B03F-2DA241EF74DB}" srcOrd="0" destOrd="0" presId="urn:microsoft.com/office/officeart/2018/5/layout/IconCircleLabelList"/>
    <dgm:cxn modelId="{EDEA3F56-993E-4A8F-97F8-EE7E6488E4AA}" srcId="{50DB0544-23A0-4666-A469-4802ABA91797}" destId="{3899750D-7C88-4A81-8A30-9B34F0E6BF6E}" srcOrd="0" destOrd="0" parTransId="{B60ABE99-34DF-4377-A3CA-C73178CA4FC4}" sibTransId="{B49AD22D-E951-4165-AD73-4176C5BB0A4F}"/>
    <dgm:cxn modelId="{86A53799-BFD2-4FE7-A4B9-8A80CC17B797}" type="presOf" srcId="{96DD411F-D179-493C-BAD9-35881333E15F}" destId="{D88DAD9C-0A53-4BB0-82DE-49EBB84DE80E}" srcOrd="0" destOrd="0" presId="urn:microsoft.com/office/officeart/2018/5/layout/IconCircleLabelList"/>
    <dgm:cxn modelId="{FDC4DDA7-6450-4A3D-9D47-E923CB8F6FA4}" srcId="{50DB0544-23A0-4666-A469-4802ABA91797}" destId="{96DD411F-D179-493C-BAD9-35881333E15F}" srcOrd="3" destOrd="0" parTransId="{E5C9288C-338D-4A69-A607-AAF755E30CCC}" sibTransId="{1D47163E-E506-4B89-9D90-A4F2508511BA}"/>
    <dgm:cxn modelId="{1F97A4AF-3D98-459E-841D-E530A565F65B}" type="presOf" srcId="{3899750D-7C88-4A81-8A30-9B34F0E6BF6E}" destId="{AD5A941B-41DC-40F9-A87A-9B3C9EA1A87B}" srcOrd="0" destOrd="0" presId="urn:microsoft.com/office/officeart/2018/5/layout/IconCircleLabelList"/>
    <dgm:cxn modelId="{DF369AB8-1848-416A-8ECC-A2274C9C4C00}" srcId="{50DB0544-23A0-4666-A469-4802ABA91797}" destId="{1377E2EA-C590-4CBB-A3FC-6753DDF2850A}" srcOrd="5" destOrd="0" parTransId="{B86E5A64-78A6-42BD-9561-B11B3838198B}" sibTransId="{8A15BABF-2BD5-42B7-A885-25637935538C}"/>
    <dgm:cxn modelId="{AEC3B7B9-79C0-4572-8F48-A591BF7C538D}" type="presOf" srcId="{C0290CA6-CB29-4A07-8A83-BCF617ABCB8C}" destId="{0AFDD088-96CB-48E3-B8E0-D3DCFCC9100F}" srcOrd="0" destOrd="0" presId="urn:microsoft.com/office/officeart/2018/5/layout/IconCircleLabelList"/>
    <dgm:cxn modelId="{7D187AE3-CE56-44CF-A23E-FC97A95D1FB0}" srcId="{50DB0544-23A0-4666-A469-4802ABA91797}" destId="{C0290CA6-CB29-4A07-8A83-BCF617ABCB8C}" srcOrd="4" destOrd="0" parTransId="{F20B8A8B-D2A5-4B6F-996F-4A748627852A}" sibTransId="{96A0D548-3C32-4FCE-9AE8-E50490337EA0}"/>
    <dgm:cxn modelId="{698AC9F4-38D2-4F29-BB2F-AF1FCC91179F}" srcId="{50DB0544-23A0-4666-A469-4802ABA91797}" destId="{0386A31E-59D4-4779-962F-3BDCCE9723B5}" srcOrd="1" destOrd="0" parTransId="{5276C8D6-1C97-4CBF-8F00-72AC8F119EDB}" sibTransId="{970DEED9-46F1-41BE-8E54-A02652E210F3}"/>
    <dgm:cxn modelId="{98BFDCF4-98F3-45A2-8CBE-2D21E98BFCA1}" type="presOf" srcId="{0386A31E-59D4-4779-962F-3BDCCE9723B5}" destId="{A33176C1-49BC-4B9C-A751-ED993E94D353}" srcOrd="0" destOrd="0" presId="urn:microsoft.com/office/officeart/2018/5/layout/IconCircleLabelList"/>
    <dgm:cxn modelId="{466119BB-C850-4DE2-AE00-984C1EE41778}" type="presParOf" srcId="{3AF0CF35-957C-46E8-9728-B53D9AA9B266}" destId="{860A2911-FB89-4AF3-9FD5-A58A9591F72A}" srcOrd="0" destOrd="0" presId="urn:microsoft.com/office/officeart/2018/5/layout/IconCircleLabelList"/>
    <dgm:cxn modelId="{F13792AB-1BC1-4C40-AD4D-43C16242F128}" type="presParOf" srcId="{860A2911-FB89-4AF3-9FD5-A58A9591F72A}" destId="{165FC563-9A98-4099-8A42-146E3F01A47D}" srcOrd="0" destOrd="0" presId="urn:microsoft.com/office/officeart/2018/5/layout/IconCircleLabelList"/>
    <dgm:cxn modelId="{CEE8F1CB-07F0-4978-B887-C0531A3A994B}" type="presParOf" srcId="{860A2911-FB89-4AF3-9FD5-A58A9591F72A}" destId="{63E5C487-2812-4391-B4E6-EC15B63D6390}" srcOrd="1" destOrd="0" presId="urn:microsoft.com/office/officeart/2018/5/layout/IconCircleLabelList"/>
    <dgm:cxn modelId="{2370CC69-4655-4BC7-B714-97CB699FDBCF}" type="presParOf" srcId="{860A2911-FB89-4AF3-9FD5-A58A9591F72A}" destId="{9EE718CF-F413-435D-9DD7-65AEAAB2C586}" srcOrd="2" destOrd="0" presId="urn:microsoft.com/office/officeart/2018/5/layout/IconCircleLabelList"/>
    <dgm:cxn modelId="{AE14A40F-F43D-456D-8765-DAC9C3BEEA32}" type="presParOf" srcId="{860A2911-FB89-4AF3-9FD5-A58A9591F72A}" destId="{AD5A941B-41DC-40F9-A87A-9B3C9EA1A87B}" srcOrd="3" destOrd="0" presId="urn:microsoft.com/office/officeart/2018/5/layout/IconCircleLabelList"/>
    <dgm:cxn modelId="{32EAAB64-9C72-4039-99A4-1B63895BDC40}" type="presParOf" srcId="{3AF0CF35-957C-46E8-9728-B53D9AA9B266}" destId="{5B3249B9-932E-44B2-8D16-8CFB5A59165F}" srcOrd="1" destOrd="0" presId="urn:microsoft.com/office/officeart/2018/5/layout/IconCircleLabelList"/>
    <dgm:cxn modelId="{CAFC2955-1C30-4AFF-9C87-297F3DBDA57B}" type="presParOf" srcId="{3AF0CF35-957C-46E8-9728-B53D9AA9B266}" destId="{4DC10F3F-A553-4EB3-BB1A-36A615CD8463}" srcOrd="2" destOrd="0" presId="urn:microsoft.com/office/officeart/2018/5/layout/IconCircleLabelList"/>
    <dgm:cxn modelId="{72EDEE88-BC03-452C-ADA8-83682F0B489E}" type="presParOf" srcId="{4DC10F3F-A553-4EB3-BB1A-36A615CD8463}" destId="{F4E3721C-2014-460B-8E44-58CFD8C9A3C3}" srcOrd="0" destOrd="0" presId="urn:microsoft.com/office/officeart/2018/5/layout/IconCircleLabelList"/>
    <dgm:cxn modelId="{C5BA3A0A-7CAD-451B-9EB1-3C1EF93D7588}" type="presParOf" srcId="{4DC10F3F-A553-4EB3-BB1A-36A615CD8463}" destId="{3E62B0C4-E241-4781-B615-E23DE2082820}" srcOrd="1" destOrd="0" presId="urn:microsoft.com/office/officeart/2018/5/layout/IconCircleLabelList"/>
    <dgm:cxn modelId="{5AB8EFF0-E8C0-4645-B9E6-0633F6DE44BF}" type="presParOf" srcId="{4DC10F3F-A553-4EB3-BB1A-36A615CD8463}" destId="{FB1B7314-5CD7-4B87-969E-E8C2B3432618}" srcOrd="2" destOrd="0" presId="urn:microsoft.com/office/officeart/2018/5/layout/IconCircleLabelList"/>
    <dgm:cxn modelId="{A350F41C-9C17-48A5-BC41-7F8AE293400E}" type="presParOf" srcId="{4DC10F3F-A553-4EB3-BB1A-36A615CD8463}" destId="{A33176C1-49BC-4B9C-A751-ED993E94D353}" srcOrd="3" destOrd="0" presId="urn:microsoft.com/office/officeart/2018/5/layout/IconCircleLabelList"/>
    <dgm:cxn modelId="{D6D55710-D95C-45E2-A062-1FADE8D67763}" type="presParOf" srcId="{3AF0CF35-957C-46E8-9728-B53D9AA9B266}" destId="{D913BE7A-328B-4B02-9D8D-24F7B4474DE0}" srcOrd="3" destOrd="0" presId="urn:microsoft.com/office/officeart/2018/5/layout/IconCircleLabelList"/>
    <dgm:cxn modelId="{7BE04C35-6B56-4467-B74B-2638BEDA620C}" type="presParOf" srcId="{3AF0CF35-957C-46E8-9728-B53D9AA9B266}" destId="{879866BF-C1A4-4355-9570-5D77567D5AD2}" srcOrd="4" destOrd="0" presId="urn:microsoft.com/office/officeart/2018/5/layout/IconCircleLabelList"/>
    <dgm:cxn modelId="{00B873B1-9BDB-4153-B2E4-57060F8DCEB3}" type="presParOf" srcId="{879866BF-C1A4-4355-9570-5D77567D5AD2}" destId="{F7D19C97-20E0-4302-8D6C-1EDD192FCCA3}" srcOrd="0" destOrd="0" presId="urn:microsoft.com/office/officeart/2018/5/layout/IconCircleLabelList"/>
    <dgm:cxn modelId="{2D8E66A9-EAF7-49CE-8E4F-8E54B67FA3DF}" type="presParOf" srcId="{879866BF-C1A4-4355-9570-5D77567D5AD2}" destId="{9CBC5FA6-76DD-485A-B8C4-AFF458607B18}" srcOrd="1" destOrd="0" presId="urn:microsoft.com/office/officeart/2018/5/layout/IconCircleLabelList"/>
    <dgm:cxn modelId="{278F88F2-EF1D-4103-B4AA-46C0CCCFFF4A}" type="presParOf" srcId="{879866BF-C1A4-4355-9570-5D77567D5AD2}" destId="{559FA302-89EE-424F-A681-DA927866313B}" srcOrd="2" destOrd="0" presId="urn:microsoft.com/office/officeart/2018/5/layout/IconCircleLabelList"/>
    <dgm:cxn modelId="{0670344F-61B3-4454-9C46-C2B01DDC315A}" type="presParOf" srcId="{879866BF-C1A4-4355-9570-5D77567D5AD2}" destId="{8C2EEFAE-8859-4B68-B580-2B56F7005278}" srcOrd="3" destOrd="0" presId="urn:microsoft.com/office/officeart/2018/5/layout/IconCircleLabelList"/>
    <dgm:cxn modelId="{D697205D-3511-42E7-AA7E-6C939A304490}" type="presParOf" srcId="{3AF0CF35-957C-46E8-9728-B53D9AA9B266}" destId="{D6A38CF3-FA20-4D03-80F6-2AD5BA676148}" srcOrd="5" destOrd="0" presId="urn:microsoft.com/office/officeart/2018/5/layout/IconCircleLabelList"/>
    <dgm:cxn modelId="{2446E91E-0618-4490-A9A9-4FF0B2F16421}" type="presParOf" srcId="{3AF0CF35-957C-46E8-9728-B53D9AA9B266}" destId="{BFD2F19F-2609-4DB5-A089-C14BB37165C0}" srcOrd="6" destOrd="0" presId="urn:microsoft.com/office/officeart/2018/5/layout/IconCircleLabelList"/>
    <dgm:cxn modelId="{8F3E59D3-6CB9-44E5-A213-D4E64203E428}" type="presParOf" srcId="{BFD2F19F-2609-4DB5-A089-C14BB37165C0}" destId="{7102B143-B542-4843-A894-132B393E7E10}" srcOrd="0" destOrd="0" presId="urn:microsoft.com/office/officeart/2018/5/layout/IconCircleLabelList"/>
    <dgm:cxn modelId="{5926A59C-526E-44B8-9CB2-61AC3FEDC221}" type="presParOf" srcId="{BFD2F19F-2609-4DB5-A089-C14BB37165C0}" destId="{C7053A6A-CF72-489F-87E2-41E21E706713}" srcOrd="1" destOrd="0" presId="urn:microsoft.com/office/officeart/2018/5/layout/IconCircleLabelList"/>
    <dgm:cxn modelId="{58B23716-71C1-49A1-861F-16845D1B9B25}" type="presParOf" srcId="{BFD2F19F-2609-4DB5-A089-C14BB37165C0}" destId="{5F8D30CF-272D-4C8D-A74A-D481B2820E9D}" srcOrd="2" destOrd="0" presId="urn:microsoft.com/office/officeart/2018/5/layout/IconCircleLabelList"/>
    <dgm:cxn modelId="{8D7C38F7-69BB-469C-A80F-D73A9B428B49}" type="presParOf" srcId="{BFD2F19F-2609-4DB5-A089-C14BB37165C0}" destId="{D88DAD9C-0A53-4BB0-82DE-49EBB84DE80E}" srcOrd="3" destOrd="0" presId="urn:microsoft.com/office/officeart/2018/5/layout/IconCircleLabelList"/>
    <dgm:cxn modelId="{8780A2F8-5417-4DA8-BC48-87283062577C}" type="presParOf" srcId="{3AF0CF35-957C-46E8-9728-B53D9AA9B266}" destId="{8C119C6C-4727-4965-B9CE-DB6A59EA117F}" srcOrd="7" destOrd="0" presId="urn:microsoft.com/office/officeart/2018/5/layout/IconCircleLabelList"/>
    <dgm:cxn modelId="{2050D1E5-BD8E-46A9-9711-CFDAC6F2C52B}" type="presParOf" srcId="{3AF0CF35-957C-46E8-9728-B53D9AA9B266}" destId="{9A03DDE1-8CD4-4907-8DA2-2AC5F6295D78}" srcOrd="8" destOrd="0" presId="urn:microsoft.com/office/officeart/2018/5/layout/IconCircleLabelList"/>
    <dgm:cxn modelId="{94A41A7D-D403-4F48-9A57-8A846FB77E20}" type="presParOf" srcId="{9A03DDE1-8CD4-4907-8DA2-2AC5F6295D78}" destId="{11B7E8E1-276D-4661-813B-5600D9A724F9}" srcOrd="0" destOrd="0" presId="urn:microsoft.com/office/officeart/2018/5/layout/IconCircleLabelList"/>
    <dgm:cxn modelId="{36BFB7F6-271B-4924-8E4A-62D4CE4789C7}" type="presParOf" srcId="{9A03DDE1-8CD4-4907-8DA2-2AC5F6295D78}" destId="{E44DB7EE-84F2-43FB-88E3-07DABAC51F00}" srcOrd="1" destOrd="0" presId="urn:microsoft.com/office/officeart/2018/5/layout/IconCircleLabelList"/>
    <dgm:cxn modelId="{120363B0-59BB-4196-BBCC-8B981E2D193D}" type="presParOf" srcId="{9A03DDE1-8CD4-4907-8DA2-2AC5F6295D78}" destId="{208736B0-4C92-4F86-9F6C-3D1118DC8C28}" srcOrd="2" destOrd="0" presId="urn:microsoft.com/office/officeart/2018/5/layout/IconCircleLabelList"/>
    <dgm:cxn modelId="{479883B3-A239-4237-ACCB-FAC455103622}" type="presParOf" srcId="{9A03DDE1-8CD4-4907-8DA2-2AC5F6295D78}" destId="{0AFDD088-96CB-48E3-B8E0-D3DCFCC9100F}" srcOrd="3" destOrd="0" presId="urn:microsoft.com/office/officeart/2018/5/layout/IconCircleLabelList"/>
    <dgm:cxn modelId="{EE33549E-8F19-43F2-9C70-7A81BF54FAE2}" type="presParOf" srcId="{3AF0CF35-957C-46E8-9728-B53D9AA9B266}" destId="{B81C8A40-2267-489A-B7CC-E2FA9D3F1409}" srcOrd="9" destOrd="0" presId="urn:microsoft.com/office/officeart/2018/5/layout/IconCircleLabelList"/>
    <dgm:cxn modelId="{1814A4C6-0FAF-480C-A86B-D51146889672}" type="presParOf" srcId="{3AF0CF35-957C-46E8-9728-B53D9AA9B266}" destId="{17599BE7-0A52-46C6-8656-A530FF161BA4}" srcOrd="10" destOrd="0" presId="urn:microsoft.com/office/officeart/2018/5/layout/IconCircleLabelList"/>
    <dgm:cxn modelId="{CFC51AD3-733F-488D-A11A-6DA09E5838D1}" type="presParOf" srcId="{17599BE7-0A52-46C6-8656-A530FF161BA4}" destId="{DA02C283-CAE4-4EA4-9F71-8D1585BF502C}" srcOrd="0" destOrd="0" presId="urn:microsoft.com/office/officeart/2018/5/layout/IconCircleLabelList"/>
    <dgm:cxn modelId="{0FA08A03-7B45-4E49-A110-235C434F5F99}" type="presParOf" srcId="{17599BE7-0A52-46C6-8656-A530FF161BA4}" destId="{B1BD90A0-F276-4F4D-A9BD-4AB4B01B5FD2}" srcOrd="1" destOrd="0" presId="urn:microsoft.com/office/officeart/2018/5/layout/IconCircleLabelList"/>
    <dgm:cxn modelId="{9EEDF02A-CC35-48E3-B189-DC816833AA31}" type="presParOf" srcId="{17599BE7-0A52-46C6-8656-A530FF161BA4}" destId="{FB5A6D15-81DD-4085-A68E-7E1CEB8CE63A}" srcOrd="2" destOrd="0" presId="urn:microsoft.com/office/officeart/2018/5/layout/IconCircleLabelList"/>
    <dgm:cxn modelId="{B08872D0-DAE9-438B-80C8-9E9BD0961084}" type="presParOf" srcId="{17599BE7-0A52-46C6-8656-A530FF161BA4}" destId="{D08E9B1F-7A66-480D-B03F-2DA241EF74D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67F4E6A-C802-4A25-A2A9-73C2D560D022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80A6886-D4F6-4E2F-B96A-5554F10C5030}">
      <dgm:prSet/>
      <dgm:spPr/>
      <dgm:t>
        <a:bodyPr/>
        <a:lstStyle/>
        <a:p>
          <a:r>
            <a:rPr lang="en-US"/>
            <a:t>Advancements in technology, particularly in artificial intelligence and data analytics, will drive more personalized customer experiences.</a:t>
          </a:r>
        </a:p>
      </dgm:t>
    </dgm:pt>
    <dgm:pt modelId="{4391CDD8-EB44-4577-ADEE-66426B6312D9}" type="parTrans" cxnId="{28240AE7-251C-492F-B588-3EAF0D816931}">
      <dgm:prSet/>
      <dgm:spPr/>
      <dgm:t>
        <a:bodyPr/>
        <a:lstStyle/>
        <a:p>
          <a:endParaRPr lang="en-US"/>
        </a:p>
      </dgm:t>
    </dgm:pt>
    <dgm:pt modelId="{9B8B2EDE-1DA6-46FA-9314-341ED28BA036}" type="sibTrans" cxnId="{28240AE7-251C-492F-B588-3EAF0D816931}">
      <dgm:prSet/>
      <dgm:spPr/>
      <dgm:t>
        <a:bodyPr/>
        <a:lstStyle/>
        <a:p>
          <a:endParaRPr lang="en-US"/>
        </a:p>
      </dgm:t>
    </dgm:pt>
    <dgm:pt modelId="{89C3A417-79CC-493B-A966-428CDC041DE2}">
      <dgm:prSet/>
      <dgm:spPr/>
      <dgm:t>
        <a:bodyPr/>
        <a:lstStyle/>
        <a:p>
          <a:r>
            <a:rPr lang="en-US"/>
            <a:t>The integration of online and offline channels will continue to evolve, offering seamless shopping experiences across various platforms.</a:t>
          </a:r>
        </a:p>
      </dgm:t>
    </dgm:pt>
    <dgm:pt modelId="{1F99CC93-FAE3-4F6F-9996-EFD1102594C9}" type="parTrans" cxnId="{19AFF5B0-2BC6-4549-90F9-19A93CED3E7A}">
      <dgm:prSet/>
      <dgm:spPr/>
      <dgm:t>
        <a:bodyPr/>
        <a:lstStyle/>
        <a:p>
          <a:endParaRPr lang="en-US"/>
        </a:p>
      </dgm:t>
    </dgm:pt>
    <dgm:pt modelId="{847B7C6F-FF5C-400D-AC0C-4F687D6C2EB0}" type="sibTrans" cxnId="{19AFF5B0-2BC6-4549-90F9-19A93CED3E7A}">
      <dgm:prSet/>
      <dgm:spPr/>
      <dgm:t>
        <a:bodyPr/>
        <a:lstStyle/>
        <a:p>
          <a:endParaRPr lang="en-US"/>
        </a:p>
      </dgm:t>
    </dgm:pt>
    <dgm:pt modelId="{C6E756D3-1091-451D-9199-43692C40FC3D}">
      <dgm:prSet/>
      <dgm:spPr/>
      <dgm:t>
        <a:bodyPr/>
        <a:lstStyle/>
        <a:p>
          <a:pPr rtl="0"/>
          <a:r>
            <a:rPr lang="en-US"/>
            <a:t>Moreover, the integration of emerging technologies like IoT, blockchain, AR/VR, and mobile commerce will transform retail operations and customer interactions.</a:t>
          </a:r>
          <a:r>
            <a:rPr lang="en-US">
              <a:latin typeface="Calibri Light" panose="020F0302020204030204"/>
            </a:rPr>
            <a:t> </a:t>
          </a:r>
          <a:endParaRPr lang="en-US"/>
        </a:p>
      </dgm:t>
    </dgm:pt>
    <dgm:pt modelId="{044A7119-9AA0-4C4B-8A3C-0AFB484AEB47}" type="parTrans" cxnId="{6B2BA5F7-6B5A-40A3-B28F-4773228B621E}">
      <dgm:prSet/>
      <dgm:spPr/>
      <dgm:t>
        <a:bodyPr/>
        <a:lstStyle/>
        <a:p>
          <a:endParaRPr lang="en-US"/>
        </a:p>
      </dgm:t>
    </dgm:pt>
    <dgm:pt modelId="{431BD681-2A5F-4A8C-9354-D9C24558B98A}" type="sibTrans" cxnId="{6B2BA5F7-6B5A-40A3-B28F-4773228B621E}">
      <dgm:prSet/>
      <dgm:spPr/>
      <dgm:t>
        <a:bodyPr/>
        <a:lstStyle/>
        <a:p>
          <a:endParaRPr lang="en-US"/>
        </a:p>
      </dgm:t>
    </dgm:pt>
    <dgm:pt modelId="{E4A29195-D76E-4DC6-BA75-09BEFB950603}">
      <dgm:prSet/>
      <dgm:spPr/>
      <dgm:t>
        <a:bodyPr/>
        <a:lstStyle/>
        <a:p>
          <a:r>
            <a:rPr lang="en-US"/>
            <a:t>These innovations will redefine how retailers engage with customers, manage inventory, and conduct transactions, setting the stage for a more efficient, interactive, and connected retail landscape.</a:t>
          </a:r>
        </a:p>
      </dgm:t>
    </dgm:pt>
    <dgm:pt modelId="{059B1B3F-A5DB-4DBD-9795-80B9771F73B9}" type="parTrans" cxnId="{C4D1EADD-44F2-4D1A-BD14-D86382654876}">
      <dgm:prSet/>
      <dgm:spPr/>
      <dgm:t>
        <a:bodyPr/>
        <a:lstStyle/>
        <a:p>
          <a:endParaRPr lang="en-US"/>
        </a:p>
      </dgm:t>
    </dgm:pt>
    <dgm:pt modelId="{E7BDA178-36D1-4B04-A97A-4FE41AD7FFDF}" type="sibTrans" cxnId="{C4D1EADD-44F2-4D1A-BD14-D86382654876}">
      <dgm:prSet/>
      <dgm:spPr/>
      <dgm:t>
        <a:bodyPr/>
        <a:lstStyle/>
        <a:p>
          <a:endParaRPr lang="en-US"/>
        </a:p>
      </dgm:t>
    </dgm:pt>
    <dgm:pt modelId="{E29E7B90-2954-4117-ADB7-3CCCA7A39B4D}" type="pres">
      <dgm:prSet presAssocID="{B67F4E6A-C802-4A25-A2A9-73C2D560D022}" presName="linear" presStyleCnt="0">
        <dgm:presLayoutVars>
          <dgm:animLvl val="lvl"/>
          <dgm:resizeHandles val="exact"/>
        </dgm:presLayoutVars>
      </dgm:prSet>
      <dgm:spPr/>
    </dgm:pt>
    <dgm:pt modelId="{75D76B67-3543-435E-B249-0CC6E05CBFBC}" type="pres">
      <dgm:prSet presAssocID="{280A6886-D4F6-4E2F-B96A-5554F10C503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F6F015E-AEF5-484D-BE45-7421FADC4586}" type="pres">
      <dgm:prSet presAssocID="{9B8B2EDE-1DA6-46FA-9314-341ED28BA036}" presName="spacer" presStyleCnt="0"/>
      <dgm:spPr/>
    </dgm:pt>
    <dgm:pt modelId="{A559B089-03F2-4780-8A02-E0037BFC266E}" type="pres">
      <dgm:prSet presAssocID="{89C3A417-79CC-493B-A966-428CDC041DE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1F6E591-F6C3-4820-992D-3E7C896AB245}" type="pres">
      <dgm:prSet presAssocID="{847B7C6F-FF5C-400D-AC0C-4F687D6C2EB0}" presName="spacer" presStyleCnt="0"/>
      <dgm:spPr/>
    </dgm:pt>
    <dgm:pt modelId="{A367867E-CD72-40C9-97F3-4578EB8D3120}" type="pres">
      <dgm:prSet presAssocID="{C6E756D3-1091-451D-9199-43692C40FC3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D225DBC-787D-4BB1-96FD-85662DDF5E1D}" type="pres">
      <dgm:prSet presAssocID="{431BD681-2A5F-4A8C-9354-D9C24558B98A}" presName="spacer" presStyleCnt="0"/>
      <dgm:spPr/>
    </dgm:pt>
    <dgm:pt modelId="{7574AB1A-265B-4F13-9084-4A7DF268309A}" type="pres">
      <dgm:prSet presAssocID="{E4A29195-D76E-4DC6-BA75-09BEFB95060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C51937F-3B10-43AE-8E56-A4696E29E9EF}" type="presOf" srcId="{280A6886-D4F6-4E2F-B96A-5554F10C5030}" destId="{75D76B67-3543-435E-B249-0CC6E05CBFBC}" srcOrd="0" destOrd="0" presId="urn:microsoft.com/office/officeart/2005/8/layout/vList2"/>
    <dgm:cxn modelId="{47C11E87-84C5-4DF7-94AE-012E9838086A}" type="presOf" srcId="{C6E756D3-1091-451D-9199-43692C40FC3D}" destId="{A367867E-CD72-40C9-97F3-4578EB8D3120}" srcOrd="0" destOrd="0" presId="urn:microsoft.com/office/officeart/2005/8/layout/vList2"/>
    <dgm:cxn modelId="{19AFF5B0-2BC6-4549-90F9-19A93CED3E7A}" srcId="{B67F4E6A-C802-4A25-A2A9-73C2D560D022}" destId="{89C3A417-79CC-493B-A966-428CDC041DE2}" srcOrd="1" destOrd="0" parTransId="{1F99CC93-FAE3-4F6F-9996-EFD1102594C9}" sibTransId="{847B7C6F-FF5C-400D-AC0C-4F687D6C2EB0}"/>
    <dgm:cxn modelId="{5A5A45C0-3D23-4A67-BF53-6A5904A5FBA1}" type="presOf" srcId="{E4A29195-D76E-4DC6-BA75-09BEFB950603}" destId="{7574AB1A-265B-4F13-9084-4A7DF268309A}" srcOrd="0" destOrd="0" presId="urn:microsoft.com/office/officeart/2005/8/layout/vList2"/>
    <dgm:cxn modelId="{C4D1EADD-44F2-4D1A-BD14-D86382654876}" srcId="{B67F4E6A-C802-4A25-A2A9-73C2D560D022}" destId="{E4A29195-D76E-4DC6-BA75-09BEFB950603}" srcOrd="3" destOrd="0" parTransId="{059B1B3F-A5DB-4DBD-9795-80B9771F73B9}" sibTransId="{E7BDA178-36D1-4B04-A97A-4FE41AD7FFDF}"/>
    <dgm:cxn modelId="{28240AE7-251C-492F-B588-3EAF0D816931}" srcId="{B67F4E6A-C802-4A25-A2A9-73C2D560D022}" destId="{280A6886-D4F6-4E2F-B96A-5554F10C5030}" srcOrd="0" destOrd="0" parTransId="{4391CDD8-EB44-4577-ADEE-66426B6312D9}" sibTransId="{9B8B2EDE-1DA6-46FA-9314-341ED28BA036}"/>
    <dgm:cxn modelId="{6B2BA5F7-6B5A-40A3-B28F-4773228B621E}" srcId="{B67F4E6A-C802-4A25-A2A9-73C2D560D022}" destId="{C6E756D3-1091-451D-9199-43692C40FC3D}" srcOrd="2" destOrd="0" parTransId="{044A7119-9AA0-4C4B-8A3C-0AFB484AEB47}" sibTransId="{431BD681-2A5F-4A8C-9354-D9C24558B98A}"/>
    <dgm:cxn modelId="{43081AF9-86FC-4519-91AD-1F57615A2242}" type="presOf" srcId="{89C3A417-79CC-493B-A966-428CDC041DE2}" destId="{A559B089-03F2-4780-8A02-E0037BFC266E}" srcOrd="0" destOrd="0" presId="urn:microsoft.com/office/officeart/2005/8/layout/vList2"/>
    <dgm:cxn modelId="{BFF8B4F9-5BB6-4434-A9FF-16FCB357316B}" type="presOf" srcId="{B67F4E6A-C802-4A25-A2A9-73C2D560D022}" destId="{E29E7B90-2954-4117-ADB7-3CCCA7A39B4D}" srcOrd="0" destOrd="0" presId="urn:microsoft.com/office/officeart/2005/8/layout/vList2"/>
    <dgm:cxn modelId="{B6B4D7CE-BEEC-492C-9CAE-A50D2AD33E93}" type="presParOf" srcId="{E29E7B90-2954-4117-ADB7-3CCCA7A39B4D}" destId="{75D76B67-3543-435E-B249-0CC6E05CBFBC}" srcOrd="0" destOrd="0" presId="urn:microsoft.com/office/officeart/2005/8/layout/vList2"/>
    <dgm:cxn modelId="{12853889-A536-4C9F-9AD2-DBFC8F355EFA}" type="presParOf" srcId="{E29E7B90-2954-4117-ADB7-3CCCA7A39B4D}" destId="{0F6F015E-AEF5-484D-BE45-7421FADC4586}" srcOrd="1" destOrd="0" presId="urn:microsoft.com/office/officeart/2005/8/layout/vList2"/>
    <dgm:cxn modelId="{05C07325-1616-498E-88D1-72A65DC1F6EF}" type="presParOf" srcId="{E29E7B90-2954-4117-ADB7-3CCCA7A39B4D}" destId="{A559B089-03F2-4780-8A02-E0037BFC266E}" srcOrd="2" destOrd="0" presId="urn:microsoft.com/office/officeart/2005/8/layout/vList2"/>
    <dgm:cxn modelId="{3B697A7B-B77F-42B2-AE64-5AEA12BB5338}" type="presParOf" srcId="{E29E7B90-2954-4117-ADB7-3CCCA7A39B4D}" destId="{71F6E591-F6C3-4820-992D-3E7C896AB245}" srcOrd="3" destOrd="0" presId="urn:microsoft.com/office/officeart/2005/8/layout/vList2"/>
    <dgm:cxn modelId="{C9C7860C-9FD8-4484-88BE-F5DADA8C6F1B}" type="presParOf" srcId="{E29E7B90-2954-4117-ADB7-3CCCA7A39B4D}" destId="{A367867E-CD72-40C9-97F3-4578EB8D3120}" srcOrd="4" destOrd="0" presId="urn:microsoft.com/office/officeart/2005/8/layout/vList2"/>
    <dgm:cxn modelId="{FA2FE688-FDAB-4E05-9A20-EBA1C190C73C}" type="presParOf" srcId="{E29E7B90-2954-4117-ADB7-3CCCA7A39B4D}" destId="{6D225DBC-787D-4BB1-96FD-85662DDF5E1D}" srcOrd="5" destOrd="0" presId="urn:microsoft.com/office/officeart/2005/8/layout/vList2"/>
    <dgm:cxn modelId="{8DBF1385-4B48-4F8D-99EE-A2A33188733A}" type="presParOf" srcId="{E29E7B90-2954-4117-ADB7-3CCCA7A39B4D}" destId="{7574AB1A-265B-4F13-9084-4A7DF268309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FA6EB0-A95E-41D5-B10F-07130E915B30}">
      <dsp:nvSpPr>
        <dsp:cNvPr id="0" name=""/>
        <dsp:cNvSpPr/>
      </dsp:nvSpPr>
      <dsp:spPr>
        <a:xfrm>
          <a:off x="0" y="677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9086DAE-BF6E-4A3A-91DF-E36AE3587C91}">
      <dsp:nvSpPr>
        <dsp:cNvPr id="0" name=""/>
        <dsp:cNvSpPr/>
      </dsp:nvSpPr>
      <dsp:spPr>
        <a:xfrm>
          <a:off x="0" y="677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Database Objective</a:t>
          </a:r>
        </a:p>
      </dsp:txBody>
      <dsp:txXfrm>
        <a:off x="0" y="677"/>
        <a:ext cx="3025303" cy="426514"/>
      </dsp:txXfrm>
    </dsp:sp>
    <dsp:sp modelId="{E4AC3D6A-572C-47D9-944A-7ABC0D7482AF}">
      <dsp:nvSpPr>
        <dsp:cNvPr id="0" name=""/>
        <dsp:cNvSpPr/>
      </dsp:nvSpPr>
      <dsp:spPr>
        <a:xfrm>
          <a:off x="0" y="427191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B69ACCA-0FC3-494B-91CE-5CF23A2DC150}">
      <dsp:nvSpPr>
        <dsp:cNvPr id="0" name=""/>
        <dsp:cNvSpPr/>
      </dsp:nvSpPr>
      <dsp:spPr>
        <a:xfrm>
          <a:off x="0" y="427191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Business Rules</a:t>
          </a:r>
        </a:p>
      </dsp:txBody>
      <dsp:txXfrm>
        <a:off x="0" y="427191"/>
        <a:ext cx="3025303" cy="426514"/>
      </dsp:txXfrm>
    </dsp:sp>
    <dsp:sp modelId="{5874FE2A-1E39-4ECC-A888-C601CD765EEE}">
      <dsp:nvSpPr>
        <dsp:cNvPr id="0" name=""/>
        <dsp:cNvSpPr/>
      </dsp:nvSpPr>
      <dsp:spPr>
        <a:xfrm>
          <a:off x="0" y="853706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53DCF75-B675-4EAA-B06A-F824CAD7F818}">
      <dsp:nvSpPr>
        <dsp:cNvPr id="0" name=""/>
        <dsp:cNvSpPr/>
      </dsp:nvSpPr>
      <dsp:spPr>
        <a:xfrm>
          <a:off x="0" y="853706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Workflow</a:t>
          </a:r>
        </a:p>
      </dsp:txBody>
      <dsp:txXfrm>
        <a:off x="0" y="853706"/>
        <a:ext cx="3025303" cy="426514"/>
      </dsp:txXfrm>
    </dsp:sp>
    <dsp:sp modelId="{8863EC07-C725-44B2-A545-8715DF06A650}">
      <dsp:nvSpPr>
        <dsp:cNvPr id="0" name=""/>
        <dsp:cNvSpPr/>
      </dsp:nvSpPr>
      <dsp:spPr>
        <a:xfrm>
          <a:off x="0" y="1280221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52CB2D8-519A-42F8-BEFA-4F12F6A27A71}">
      <dsp:nvSpPr>
        <dsp:cNvPr id="0" name=""/>
        <dsp:cNvSpPr/>
      </dsp:nvSpPr>
      <dsp:spPr>
        <a:xfrm>
          <a:off x="0" y="1280221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Entities</a:t>
          </a:r>
        </a:p>
      </dsp:txBody>
      <dsp:txXfrm>
        <a:off x="0" y="1280221"/>
        <a:ext cx="3025303" cy="426514"/>
      </dsp:txXfrm>
    </dsp:sp>
    <dsp:sp modelId="{F443A183-3B23-4756-8C29-D84A82C10F79}">
      <dsp:nvSpPr>
        <dsp:cNvPr id="0" name=""/>
        <dsp:cNvSpPr/>
      </dsp:nvSpPr>
      <dsp:spPr>
        <a:xfrm>
          <a:off x="0" y="1706736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D306240-6800-4163-B047-233DFAD9CE1A}">
      <dsp:nvSpPr>
        <dsp:cNvPr id="0" name=""/>
        <dsp:cNvSpPr/>
      </dsp:nvSpPr>
      <dsp:spPr>
        <a:xfrm>
          <a:off x="0" y="1706736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ERD</a:t>
          </a:r>
        </a:p>
      </dsp:txBody>
      <dsp:txXfrm>
        <a:off x="0" y="1706736"/>
        <a:ext cx="3025303" cy="426514"/>
      </dsp:txXfrm>
    </dsp:sp>
    <dsp:sp modelId="{04B35F67-6B96-4E5A-8129-0864AC202696}">
      <dsp:nvSpPr>
        <dsp:cNvPr id="0" name=""/>
        <dsp:cNvSpPr/>
      </dsp:nvSpPr>
      <dsp:spPr>
        <a:xfrm>
          <a:off x="0" y="2133251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53DA24A-CF37-4C00-8CAE-E324E2F77A7C}">
      <dsp:nvSpPr>
        <dsp:cNvPr id="0" name=""/>
        <dsp:cNvSpPr/>
      </dsp:nvSpPr>
      <dsp:spPr>
        <a:xfrm>
          <a:off x="0" y="2133251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Database Implementation</a:t>
          </a:r>
        </a:p>
      </dsp:txBody>
      <dsp:txXfrm>
        <a:off x="0" y="2133251"/>
        <a:ext cx="3025303" cy="426514"/>
      </dsp:txXfrm>
    </dsp:sp>
    <dsp:sp modelId="{D5C43C1C-EB96-4F34-AAC4-A280C20A0266}">
      <dsp:nvSpPr>
        <dsp:cNvPr id="0" name=""/>
        <dsp:cNvSpPr/>
      </dsp:nvSpPr>
      <dsp:spPr>
        <a:xfrm>
          <a:off x="0" y="2559766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44E2FA3-2991-4CB6-9594-2CF4962565E2}">
      <dsp:nvSpPr>
        <dsp:cNvPr id="0" name=""/>
        <dsp:cNvSpPr/>
      </dsp:nvSpPr>
      <dsp:spPr>
        <a:xfrm>
          <a:off x="0" y="2559766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Table Level Check Constraints</a:t>
          </a:r>
        </a:p>
      </dsp:txBody>
      <dsp:txXfrm>
        <a:off x="0" y="2559766"/>
        <a:ext cx="3025303" cy="426514"/>
      </dsp:txXfrm>
    </dsp:sp>
    <dsp:sp modelId="{62437203-92F5-4639-828F-AB88BAF91258}">
      <dsp:nvSpPr>
        <dsp:cNvPr id="0" name=""/>
        <dsp:cNvSpPr/>
      </dsp:nvSpPr>
      <dsp:spPr>
        <a:xfrm>
          <a:off x="0" y="2986280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D3F5800-61E1-41C8-BA78-C3555A6A1F90}">
      <dsp:nvSpPr>
        <dsp:cNvPr id="0" name=""/>
        <dsp:cNvSpPr/>
      </dsp:nvSpPr>
      <dsp:spPr>
        <a:xfrm>
          <a:off x="0" y="2986280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Computed Columns</a:t>
          </a:r>
        </a:p>
      </dsp:txBody>
      <dsp:txXfrm>
        <a:off x="0" y="2986280"/>
        <a:ext cx="3025303" cy="426514"/>
      </dsp:txXfrm>
    </dsp:sp>
    <dsp:sp modelId="{9168BD20-B957-461D-8FDC-3AF6586B8A7E}">
      <dsp:nvSpPr>
        <dsp:cNvPr id="0" name=""/>
        <dsp:cNvSpPr/>
      </dsp:nvSpPr>
      <dsp:spPr>
        <a:xfrm>
          <a:off x="0" y="3412795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9A685DE-1D2A-4FB2-9103-A7EDF8B00630}">
      <dsp:nvSpPr>
        <dsp:cNvPr id="0" name=""/>
        <dsp:cNvSpPr/>
      </dsp:nvSpPr>
      <dsp:spPr>
        <a:xfrm>
          <a:off x="0" y="3412795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Encrypted Columns</a:t>
          </a:r>
        </a:p>
      </dsp:txBody>
      <dsp:txXfrm>
        <a:off x="0" y="3412795"/>
        <a:ext cx="3025303" cy="426514"/>
      </dsp:txXfrm>
    </dsp:sp>
    <dsp:sp modelId="{F40F6F18-D19B-42F0-9C83-8A88649113BA}">
      <dsp:nvSpPr>
        <dsp:cNvPr id="0" name=""/>
        <dsp:cNvSpPr/>
      </dsp:nvSpPr>
      <dsp:spPr>
        <a:xfrm>
          <a:off x="0" y="3839310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A756C8A-4079-47BE-87A1-2795BA05D618}">
      <dsp:nvSpPr>
        <dsp:cNvPr id="0" name=""/>
        <dsp:cNvSpPr/>
      </dsp:nvSpPr>
      <dsp:spPr>
        <a:xfrm>
          <a:off x="0" y="3839310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Views</a:t>
          </a:r>
        </a:p>
      </dsp:txBody>
      <dsp:txXfrm>
        <a:off x="0" y="3839310"/>
        <a:ext cx="3025303" cy="426514"/>
      </dsp:txXfrm>
    </dsp:sp>
    <dsp:sp modelId="{4A4FE4CF-9418-4FB1-A6E0-AB6A59FE11E4}">
      <dsp:nvSpPr>
        <dsp:cNvPr id="0" name=""/>
        <dsp:cNvSpPr/>
      </dsp:nvSpPr>
      <dsp:spPr>
        <a:xfrm>
          <a:off x="0" y="4265825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8D873B5-E736-46AE-B301-3590F2821C5E}">
      <dsp:nvSpPr>
        <dsp:cNvPr id="0" name=""/>
        <dsp:cNvSpPr/>
      </dsp:nvSpPr>
      <dsp:spPr>
        <a:xfrm>
          <a:off x="0" y="4265825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Reports/Visulization</a:t>
          </a:r>
        </a:p>
      </dsp:txBody>
      <dsp:txXfrm>
        <a:off x="0" y="4265825"/>
        <a:ext cx="3025303" cy="426514"/>
      </dsp:txXfrm>
    </dsp:sp>
    <dsp:sp modelId="{90E2BE9E-B5B1-4728-A376-8692167B301A}">
      <dsp:nvSpPr>
        <dsp:cNvPr id="0" name=""/>
        <dsp:cNvSpPr/>
      </dsp:nvSpPr>
      <dsp:spPr>
        <a:xfrm>
          <a:off x="0" y="4692340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8529ED-D49F-4180-8BD1-DC924569EC20}">
      <dsp:nvSpPr>
        <dsp:cNvPr id="0" name=""/>
        <dsp:cNvSpPr/>
      </dsp:nvSpPr>
      <dsp:spPr>
        <a:xfrm>
          <a:off x="0" y="4692340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Conclusion</a:t>
          </a:r>
        </a:p>
      </dsp:txBody>
      <dsp:txXfrm>
        <a:off x="0" y="4692340"/>
        <a:ext cx="3025303" cy="426514"/>
      </dsp:txXfrm>
    </dsp:sp>
    <dsp:sp modelId="{2E963F5A-4A71-4E4F-A6EF-295C90C6681A}">
      <dsp:nvSpPr>
        <dsp:cNvPr id="0" name=""/>
        <dsp:cNvSpPr/>
      </dsp:nvSpPr>
      <dsp:spPr>
        <a:xfrm>
          <a:off x="0" y="5118855"/>
          <a:ext cx="302530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221DB4B-0BA1-4051-8847-EE5EA3F2967A}">
      <dsp:nvSpPr>
        <dsp:cNvPr id="0" name=""/>
        <dsp:cNvSpPr/>
      </dsp:nvSpPr>
      <dsp:spPr>
        <a:xfrm>
          <a:off x="0" y="5118855"/>
          <a:ext cx="3025303" cy="426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Future Scope</a:t>
          </a:r>
        </a:p>
      </dsp:txBody>
      <dsp:txXfrm>
        <a:off x="0" y="5118855"/>
        <a:ext cx="3025303" cy="4265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A67544-760D-4CEB-870A-E2F128FF1A23}">
      <dsp:nvSpPr>
        <dsp:cNvPr id="0" name=""/>
        <dsp:cNvSpPr/>
      </dsp:nvSpPr>
      <dsp:spPr>
        <a:xfrm>
          <a:off x="827" y="874420"/>
          <a:ext cx="2905776" cy="18451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CF752E-2978-41E9-B8F8-0C02B01D9B11}">
      <dsp:nvSpPr>
        <dsp:cNvPr id="0" name=""/>
        <dsp:cNvSpPr/>
      </dsp:nvSpPr>
      <dsp:spPr>
        <a:xfrm>
          <a:off x="323691" y="1181141"/>
          <a:ext cx="2905776" cy="1845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database system enables comprehensive analysis of sales across various channels (in-store, online, pickup) and locations, guiding informed decisions on new store placements and minimizing potential losses by strategically adapting to customer preferences.</a:t>
          </a:r>
        </a:p>
      </dsp:txBody>
      <dsp:txXfrm>
        <a:off x="377734" y="1235184"/>
        <a:ext cx="2797690" cy="1737081"/>
      </dsp:txXfrm>
    </dsp:sp>
    <dsp:sp modelId="{C627DE69-0444-43A0-8759-F6440CCACA20}">
      <dsp:nvSpPr>
        <dsp:cNvPr id="0" name=""/>
        <dsp:cNvSpPr/>
      </dsp:nvSpPr>
      <dsp:spPr>
        <a:xfrm>
          <a:off x="3552332" y="874420"/>
          <a:ext cx="2905776" cy="18451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A16E38-E2BF-490B-A946-D57DE06E2641}">
      <dsp:nvSpPr>
        <dsp:cNvPr id="0" name=""/>
        <dsp:cNvSpPr/>
      </dsp:nvSpPr>
      <dsp:spPr>
        <a:xfrm>
          <a:off x="3875196" y="1181141"/>
          <a:ext cx="2905776" cy="1845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By leveraging historical sales data and predictive analytics, the system optimizes inventory management, ensuring timely restocking, efficient allocation of inventory space, and meeting customer demands by fine-tuning inventory levels throughout the year.</a:t>
          </a:r>
        </a:p>
      </dsp:txBody>
      <dsp:txXfrm>
        <a:off x="3929239" y="1235184"/>
        <a:ext cx="2797690" cy="173708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457C81-50BA-48D8-85D6-DC166DC6362F}">
      <dsp:nvSpPr>
        <dsp:cNvPr id="0" name=""/>
        <dsp:cNvSpPr/>
      </dsp:nvSpPr>
      <dsp:spPr>
        <a:xfrm>
          <a:off x="0" y="3399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EC301D-49FD-4A13-9A19-486D078A646B}">
      <dsp:nvSpPr>
        <dsp:cNvPr id="0" name=""/>
        <dsp:cNvSpPr/>
      </dsp:nvSpPr>
      <dsp:spPr>
        <a:xfrm>
          <a:off x="219037" y="166319"/>
          <a:ext cx="398249" cy="3982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16B9D9-E778-445E-A3CC-01D825BD648B}">
      <dsp:nvSpPr>
        <dsp:cNvPr id="0" name=""/>
        <dsp:cNvSpPr/>
      </dsp:nvSpPr>
      <dsp:spPr>
        <a:xfrm>
          <a:off x="836323" y="3399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Each product belongs to a single category, while each category contains at least one product.</a:t>
          </a:r>
        </a:p>
      </dsp:txBody>
      <dsp:txXfrm>
        <a:off x="836323" y="3399"/>
        <a:ext cx="9679276" cy="724089"/>
      </dsp:txXfrm>
    </dsp:sp>
    <dsp:sp modelId="{CF3A5E4B-1532-48AA-9C52-1A2B3649E603}">
      <dsp:nvSpPr>
        <dsp:cNvPr id="0" name=""/>
        <dsp:cNvSpPr/>
      </dsp:nvSpPr>
      <dsp:spPr>
        <a:xfrm>
          <a:off x="0" y="908511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40F0FA-9CDE-4251-97C1-9DF14200A213}">
      <dsp:nvSpPr>
        <dsp:cNvPr id="0" name=""/>
        <dsp:cNvSpPr/>
      </dsp:nvSpPr>
      <dsp:spPr>
        <a:xfrm>
          <a:off x="219037" y="1071431"/>
          <a:ext cx="398249" cy="3982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366718-D0EA-4ED3-9184-8EC2D3304B01}">
      <dsp:nvSpPr>
        <dsp:cNvPr id="0" name=""/>
        <dsp:cNvSpPr/>
      </dsp:nvSpPr>
      <dsp:spPr>
        <a:xfrm>
          <a:off x="836323" y="908511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 vendor must be associated with at least one retail store, and similarly, a customer must be linked to at least one retail store.</a:t>
          </a:r>
        </a:p>
      </dsp:txBody>
      <dsp:txXfrm>
        <a:off x="836323" y="908511"/>
        <a:ext cx="9679276" cy="724089"/>
      </dsp:txXfrm>
    </dsp:sp>
    <dsp:sp modelId="{425DD07A-FAAB-4697-B2A4-909BDE3530FD}">
      <dsp:nvSpPr>
        <dsp:cNvPr id="0" name=""/>
        <dsp:cNvSpPr/>
      </dsp:nvSpPr>
      <dsp:spPr>
        <a:xfrm>
          <a:off x="0" y="1813624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C36649-D5F3-4068-82AE-9167C6121A5D}">
      <dsp:nvSpPr>
        <dsp:cNvPr id="0" name=""/>
        <dsp:cNvSpPr/>
      </dsp:nvSpPr>
      <dsp:spPr>
        <a:xfrm>
          <a:off x="219037" y="1976544"/>
          <a:ext cx="398249" cy="3982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5D4C2B-4AAA-4FD0-9623-0C83C3F54011}">
      <dsp:nvSpPr>
        <dsp:cNvPr id="0" name=""/>
        <dsp:cNvSpPr/>
      </dsp:nvSpPr>
      <dsp:spPr>
        <a:xfrm>
          <a:off x="836323" y="1813624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There are three order types: pickup, delivery, and in-person.</a:t>
          </a:r>
        </a:p>
      </dsp:txBody>
      <dsp:txXfrm>
        <a:off x="836323" y="1813624"/>
        <a:ext cx="9679276" cy="724089"/>
      </dsp:txXfrm>
    </dsp:sp>
    <dsp:sp modelId="{BFD5BF28-879D-4CB9-BE55-F5E960C82F01}">
      <dsp:nvSpPr>
        <dsp:cNvPr id="0" name=""/>
        <dsp:cNvSpPr/>
      </dsp:nvSpPr>
      <dsp:spPr>
        <a:xfrm>
          <a:off x="0" y="2718736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22DC11-5631-4328-A898-8F1A6DD16A94}">
      <dsp:nvSpPr>
        <dsp:cNvPr id="0" name=""/>
        <dsp:cNvSpPr/>
      </dsp:nvSpPr>
      <dsp:spPr>
        <a:xfrm>
          <a:off x="219037" y="2881656"/>
          <a:ext cx="398249" cy="39824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F7AF12-CACE-43B1-9415-BE50F2CD2A8D}">
      <dsp:nvSpPr>
        <dsp:cNvPr id="0" name=""/>
        <dsp:cNvSpPr/>
      </dsp:nvSpPr>
      <dsp:spPr>
        <a:xfrm>
          <a:off x="836323" y="2718736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Every order is fulfilled using a single payment method among cash, credit card, debit card, or UPI.</a:t>
          </a:r>
        </a:p>
      </dsp:txBody>
      <dsp:txXfrm>
        <a:off x="836323" y="2718736"/>
        <a:ext cx="9679276" cy="724089"/>
      </dsp:txXfrm>
    </dsp:sp>
    <dsp:sp modelId="{D9665AFC-71BD-426B-AF60-87AC644E2F55}">
      <dsp:nvSpPr>
        <dsp:cNvPr id="0" name=""/>
        <dsp:cNvSpPr/>
      </dsp:nvSpPr>
      <dsp:spPr>
        <a:xfrm>
          <a:off x="0" y="3623848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799F8F-E4E3-4360-AB20-B4F5D3F932E7}">
      <dsp:nvSpPr>
        <dsp:cNvPr id="0" name=""/>
        <dsp:cNvSpPr/>
      </dsp:nvSpPr>
      <dsp:spPr>
        <a:xfrm>
          <a:off x="219037" y="3786768"/>
          <a:ext cx="398249" cy="39824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99C298-AAB2-4227-B1BB-7BF01AFE5529}">
      <dsp:nvSpPr>
        <dsp:cNvPr id="0" name=""/>
        <dsp:cNvSpPr/>
      </dsp:nvSpPr>
      <dsp:spPr>
        <a:xfrm>
          <a:off x="836323" y="3623848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Each customer is associated with a unique phone number.</a:t>
          </a:r>
        </a:p>
      </dsp:txBody>
      <dsp:txXfrm>
        <a:off x="836323" y="3623848"/>
        <a:ext cx="9679276" cy="72408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653C4B-82C2-4A95-BE48-44CD22E1B394}">
      <dsp:nvSpPr>
        <dsp:cNvPr id="0" name=""/>
        <dsp:cNvSpPr/>
      </dsp:nvSpPr>
      <dsp:spPr>
        <a:xfrm>
          <a:off x="768248" y="1468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Retail Store</a:t>
          </a:r>
        </a:p>
      </dsp:txBody>
      <dsp:txXfrm>
        <a:off x="768248" y="1468"/>
        <a:ext cx="1603230" cy="961938"/>
      </dsp:txXfrm>
    </dsp:sp>
    <dsp:sp modelId="{A6E64A88-FF4A-423B-AB14-BFDEB9C56896}">
      <dsp:nvSpPr>
        <dsp:cNvPr id="0" name=""/>
        <dsp:cNvSpPr/>
      </dsp:nvSpPr>
      <dsp:spPr>
        <a:xfrm>
          <a:off x="2531801" y="1468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103955"/>
                <a:satOff val="-5995"/>
                <a:lumOff val="61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03955"/>
                <a:satOff val="-5995"/>
                <a:lumOff val="61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03955"/>
                <a:satOff val="-5995"/>
                <a:lumOff val="61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Vendors</a:t>
          </a:r>
        </a:p>
      </dsp:txBody>
      <dsp:txXfrm>
        <a:off x="2531801" y="1468"/>
        <a:ext cx="1603230" cy="961938"/>
      </dsp:txXfrm>
    </dsp:sp>
    <dsp:sp modelId="{F24B23F2-FA0B-4E12-AD99-655404E9AC70}">
      <dsp:nvSpPr>
        <dsp:cNvPr id="0" name=""/>
        <dsp:cNvSpPr/>
      </dsp:nvSpPr>
      <dsp:spPr>
        <a:xfrm>
          <a:off x="4295354" y="1468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207909"/>
                <a:satOff val="-11990"/>
                <a:lumOff val="123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207909"/>
                <a:satOff val="-11990"/>
                <a:lumOff val="123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207909"/>
                <a:satOff val="-11990"/>
                <a:lumOff val="123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Retail Store Vendors</a:t>
          </a:r>
        </a:p>
      </dsp:txBody>
      <dsp:txXfrm>
        <a:off x="4295354" y="1468"/>
        <a:ext cx="1603230" cy="961938"/>
      </dsp:txXfrm>
    </dsp:sp>
    <dsp:sp modelId="{4DE8A6FF-B560-403E-A3D3-220139682A0A}">
      <dsp:nvSpPr>
        <dsp:cNvPr id="0" name=""/>
        <dsp:cNvSpPr/>
      </dsp:nvSpPr>
      <dsp:spPr>
        <a:xfrm>
          <a:off x="768248" y="1123729"/>
          <a:ext cx="1603230" cy="961938"/>
        </a:xfrm>
        <a:prstGeom prst="rect">
          <a:avLst/>
        </a:prstGeom>
        <a:solidFill>
          <a:srgbClr val="ED7D3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Product Category</a:t>
          </a:r>
        </a:p>
      </dsp:txBody>
      <dsp:txXfrm>
        <a:off x="768248" y="1123729"/>
        <a:ext cx="1603230" cy="961938"/>
      </dsp:txXfrm>
    </dsp:sp>
    <dsp:sp modelId="{8E6DE6F4-331C-4A91-B3B8-471242E65950}">
      <dsp:nvSpPr>
        <dsp:cNvPr id="0" name=""/>
        <dsp:cNvSpPr/>
      </dsp:nvSpPr>
      <dsp:spPr>
        <a:xfrm>
          <a:off x="2531801" y="1123729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415818"/>
                <a:satOff val="-23979"/>
                <a:lumOff val="24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15818"/>
                <a:satOff val="-23979"/>
                <a:lumOff val="24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15818"/>
                <a:satOff val="-23979"/>
                <a:lumOff val="24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Product</a:t>
          </a:r>
        </a:p>
      </dsp:txBody>
      <dsp:txXfrm>
        <a:off x="2531801" y="1123729"/>
        <a:ext cx="1603230" cy="961938"/>
      </dsp:txXfrm>
    </dsp:sp>
    <dsp:sp modelId="{2F864990-00BC-4844-934A-C45EC0A89F69}">
      <dsp:nvSpPr>
        <dsp:cNvPr id="0" name=""/>
        <dsp:cNvSpPr/>
      </dsp:nvSpPr>
      <dsp:spPr>
        <a:xfrm>
          <a:off x="4295354" y="1123729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519773"/>
                <a:satOff val="-29974"/>
                <a:lumOff val="30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519773"/>
                <a:satOff val="-29974"/>
                <a:lumOff val="30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519773"/>
                <a:satOff val="-29974"/>
                <a:lumOff val="30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Product Vendors</a:t>
          </a:r>
        </a:p>
      </dsp:txBody>
      <dsp:txXfrm>
        <a:off x="4295354" y="1123729"/>
        <a:ext cx="1603230" cy="961938"/>
      </dsp:txXfrm>
    </dsp:sp>
    <dsp:sp modelId="{47B66CD1-159A-4BB2-B5AC-1A689FF25852}">
      <dsp:nvSpPr>
        <dsp:cNvPr id="0" name=""/>
        <dsp:cNvSpPr/>
      </dsp:nvSpPr>
      <dsp:spPr>
        <a:xfrm>
          <a:off x="768248" y="2245990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623727"/>
                <a:satOff val="-35969"/>
                <a:lumOff val="369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623727"/>
                <a:satOff val="-35969"/>
                <a:lumOff val="369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623727"/>
                <a:satOff val="-35969"/>
                <a:lumOff val="369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Customer</a:t>
          </a:r>
        </a:p>
      </dsp:txBody>
      <dsp:txXfrm>
        <a:off x="768248" y="2245990"/>
        <a:ext cx="1603230" cy="961938"/>
      </dsp:txXfrm>
    </dsp:sp>
    <dsp:sp modelId="{41A9107E-13B4-463A-B460-C4409A48367E}">
      <dsp:nvSpPr>
        <dsp:cNvPr id="0" name=""/>
        <dsp:cNvSpPr/>
      </dsp:nvSpPr>
      <dsp:spPr>
        <a:xfrm>
          <a:off x="2531801" y="2245990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Retail Store Customers</a:t>
          </a:r>
        </a:p>
      </dsp:txBody>
      <dsp:txXfrm>
        <a:off x="2531801" y="2245990"/>
        <a:ext cx="1603230" cy="961938"/>
      </dsp:txXfrm>
    </dsp:sp>
    <dsp:sp modelId="{7FC106B7-519E-4154-9A39-22AE9064F8C0}">
      <dsp:nvSpPr>
        <dsp:cNvPr id="0" name=""/>
        <dsp:cNvSpPr/>
      </dsp:nvSpPr>
      <dsp:spPr>
        <a:xfrm>
          <a:off x="4295354" y="2245990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831636"/>
                <a:satOff val="-47959"/>
                <a:lumOff val="493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831636"/>
                <a:satOff val="-47959"/>
                <a:lumOff val="493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831636"/>
                <a:satOff val="-47959"/>
                <a:lumOff val="493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Login User</a:t>
          </a:r>
        </a:p>
      </dsp:txBody>
      <dsp:txXfrm>
        <a:off x="4295354" y="2245990"/>
        <a:ext cx="1603230" cy="961938"/>
      </dsp:txXfrm>
    </dsp:sp>
    <dsp:sp modelId="{4A16FB35-2CA5-4D63-9F2A-9D4F58DF370D}">
      <dsp:nvSpPr>
        <dsp:cNvPr id="0" name=""/>
        <dsp:cNvSpPr/>
      </dsp:nvSpPr>
      <dsp:spPr>
        <a:xfrm>
          <a:off x="768248" y="3368252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935590"/>
                <a:satOff val="-53954"/>
                <a:lumOff val="554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35590"/>
                <a:satOff val="-53954"/>
                <a:lumOff val="554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35590"/>
                <a:satOff val="-53954"/>
                <a:lumOff val="554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Customer Address</a:t>
          </a:r>
        </a:p>
      </dsp:txBody>
      <dsp:txXfrm>
        <a:off x="768248" y="3368252"/>
        <a:ext cx="1603230" cy="961938"/>
      </dsp:txXfrm>
    </dsp:sp>
    <dsp:sp modelId="{196FE4F3-6AC6-46FD-B701-68E3C0BF0879}">
      <dsp:nvSpPr>
        <dsp:cNvPr id="0" name=""/>
        <dsp:cNvSpPr/>
      </dsp:nvSpPr>
      <dsp:spPr>
        <a:xfrm>
          <a:off x="2531801" y="3368252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1039545"/>
                <a:satOff val="-59949"/>
                <a:lumOff val="616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039545"/>
                <a:satOff val="-59949"/>
                <a:lumOff val="616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039545"/>
                <a:satOff val="-59949"/>
                <a:lumOff val="616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Customer Feedback</a:t>
          </a:r>
        </a:p>
      </dsp:txBody>
      <dsp:txXfrm>
        <a:off x="2531801" y="3368252"/>
        <a:ext cx="1603230" cy="961938"/>
      </dsp:txXfrm>
    </dsp:sp>
    <dsp:sp modelId="{919F4E3D-72F1-4F9D-A8EB-10589927D58A}">
      <dsp:nvSpPr>
        <dsp:cNvPr id="0" name=""/>
        <dsp:cNvSpPr/>
      </dsp:nvSpPr>
      <dsp:spPr>
        <a:xfrm>
          <a:off x="4295354" y="3368252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1143499"/>
                <a:satOff val="-65943"/>
                <a:lumOff val="677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143499"/>
                <a:satOff val="-65943"/>
                <a:lumOff val="677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143499"/>
                <a:satOff val="-65943"/>
                <a:lumOff val="677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Order</a:t>
          </a:r>
        </a:p>
      </dsp:txBody>
      <dsp:txXfrm>
        <a:off x="4295354" y="3368252"/>
        <a:ext cx="1603230" cy="961938"/>
      </dsp:txXfrm>
    </dsp:sp>
    <dsp:sp modelId="{2F613F35-989C-4A63-85E6-04D8ED8F821E}">
      <dsp:nvSpPr>
        <dsp:cNvPr id="0" name=""/>
        <dsp:cNvSpPr/>
      </dsp:nvSpPr>
      <dsp:spPr>
        <a:xfrm>
          <a:off x="768248" y="4490513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1247454"/>
                <a:satOff val="-71938"/>
                <a:lumOff val="739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247454"/>
                <a:satOff val="-71938"/>
                <a:lumOff val="739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247454"/>
                <a:satOff val="-71938"/>
                <a:lumOff val="739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Product Orders</a:t>
          </a:r>
        </a:p>
      </dsp:txBody>
      <dsp:txXfrm>
        <a:off x="768248" y="4490513"/>
        <a:ext cx="1603230" cy="961938"/>
      </dsp:txXfrm>
    </dsp:sp>
    <dsp:sp modelId="{C8958467-BF35-4FA6-9C9D-0DE5F41B3844}">
      <dsp:nvSpPr>
        <dsp:cNvPr id="0" name=""/>
        <dsp:cNvSpPr/>
      </dsp:nvSpPr>
      <dsp:spPr>
        <a:xfrm>
          <a:off x="2531801" y="4490513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1351408"/>
                <a:satOff val="-77933"/>
                <a:lumOff val="801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351408"/>
                <a:satOff val="-77933"/>
                <a:lumOff val="801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351408"/>
                <a:satOff val="-77933"/>
                <a:lumOff val="801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Shipping</a:t>
          </a:r>
        </a:p>
      </dsp:txBody>
      <dsp:txXfrm>
        <a:off x="2531801" y="4490513"/>
        <a:ext cx="1603230" cy="961938"/>
      </dsp:txXfrm>
    </dsp:sp>
    <dsp:sp modelId="{A4EF163B-EB75-4E76-9480-B7B1F43B4DA5}">
      <dsp:nvSpPr>
        <dsp:cNvPr id="0" name=""/>
        <dsp:cNvSpPr/>
      </dsp:nvSpPr>
      <dsp:spPr>
        <a:xfrm>
          <a:off x="4295354" y="4490513"/>
          <a:ext cx="1603230" cy="961938"/>
        </a:xfrm>
        <a:prstGeom prst="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Payment</a:t>
          </a:r>
        </a:p>
      </dsp:txBody>
      <dsp:txXfrm>
        <a:off x="4295354" y="4490513"/>
        <a:ext cx="1603230" cy="9619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5FC563-9A98-4099-8A42-146E3F01A47D}">
      <dsp:nvSpPr>
        <dsp:cNvPr id="0" name=""/>
        <dsp:cNvSpPr/>
      </dsp:nvSpPr>
      <dsp:spPr>
        <a:xfrm>
          <a:off x="311379" y="1003922"/>
          <a:ext cx="969328" cy="96932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E5C487-2812-4391-B4E6-EC15B63D6390}">
      <dsp:nvSpPr>
        <dsp:cNvPr id="0" name=""/>
        <dsp:cNvSpPr/>
      </dsp:nvSpPr>
      <dsp:spPr>
        <a:xfrm>
          <a:off x="517957" y="1210500"/>
          <a:ext cx="556171" cy="5561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5A941B-41DC-40F9-A87A-9B3C9EA1A87B}">
      <dsp:nvSpPr>
        <dsp:cNvPr id="0" name=""/>
        <dsp:cNvSpPr/>
      </dsp:nvSpPr>
      <dsp:spPr>
        <a:xfrm>
          <a:off x="1512" y="2275172"/>
          <a:ext cx="1589062" cy="9137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Efficient Operations</a:t>
          </a:r>
          <a:r>
            <a:rPr lang="en-US" sz="1100" kern="1200"/>
            <a:t>:</a:t>
          </a:r>
          <a:r>
            <a:rPr lang="en-US" sz="1100" kern="1200">
              <a:latin typeface="Calibri Light" panose="020F0302020204030204"/>
            </a:rPr>
            <a:t>  </a:t>
          </a:r>
          <a:br>
            <a:rPr lang="en-US" sz="1100" kern="1200">
              <a:latin typeface="Calibri Light" panose="020F0302020204030204"/>
            </a:rPr>
          </a:br>
          <a:r>
            <a:rPr lang="en-US" sz="1100" kern="1200"/>
            <a:t>A good retail system boosts efficiency in managing operations.</a:t>
          </a:r>
          <a:endParaRPr lang="en-US" sz="1100" kern="1200">
            <a:latin typeface="Calibri Light" panose="020F0302020204030204"/>
          </a:endParaRPr>
        </a:p>
      </dsp:txBody>
      <dsp:txXfrm>
        <a:off x="1512" y="2275172"/>
        <a:ext cx="1589062" cy="913710"/>
      </dsp:txXfrm>
    </dsp:sp>
    <dsp:sp modelId="{F4E3721C-2014-460B-8E44-58CFD8C9A3C3}">
      <dsp:nvSpPr>
        <dsp:cNvPr id="0" name=""/>
        <dsp:cNvSpPr/>
      </dsp:nvSpPr>
      <dsp:spPr>
        <a:xfrm>
          <a:off x="2178527" y="1003922"/>
          <a:ext cx="969328" cy="96932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62B0C4-E241-4781-B615-E23DE2082820}">
      <dsp:nvSpPr>
        <dsp:cNvPr id="0" name=""/>
        <dsp:cNvSpPr/>
      </dsp:nvSpPr>
      <dsp:spPr>
        <a:xfrm>
          <a:off x="2385105" y="1210500"/>
          <a:ext cx="556171" cy="55617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3176C1-49BC-4B9C-A751-ED993E94D353}">
      <dsp:nvSpPr>
        <dsp:cNvPr id="0" name=""/>
        <dsp:cNvSpPr/>
      </dsp:nvSpPr>
      <dsp:spPr>
        <a:xfrm>
          <a:off x="1868660" y="2275172"/>
          <a:ext cx="1589062" cy="9137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Optimized Inventory</a:t>
          </a:r>
          <a:r>
            <a:rPr lang="en-US" sz="1100" kern="1200"/>
            <a:t>: </a:t>
          </a:r>
          <a:br>
            <a:rPr lang="en-US" sz="1100" kern="1200">
              <a:latin typeface="Calibri Light" panose="020F0302020204030204"/>
            </a:rPr>
          </a:br>
          <a:r>
            <a:rPr lang="en-US" sz="1100" kern="1200"/>
            <a:t>It helps in managing stock effectively, reducing excess or shortages.</a:t>
          </a:r>
        </a:p>
      </dsp:txBody>
      <dsp:txXfrm>
        <a:off x="1868660" y="2275172"/>
        <a:ext cx="1589062" cy="913710"/>
      </dsp:txXfrm>
    </dsp:sp>
    <dsp:sp modelId="{F7D19C97-20E0-4302-8D6C-1EDD192FCCA3}">
      <dsp:nvSpPr>
        <dsp:cNvPr id="0" name=""/>
        <dsp:cNvSpPr/>
      </dsp:nvSpPr>
      <dsp:spPr>
        <a:xfrm>
          <a:off x="4045676" y="1003922"/>
          <a:ext cx="969328" cy="9693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BC5FA6-76DD-485A-B8C4-AFF458607B18}">
      <dsp:nvSpPr>
        <dsp:cNvPr id="0" name=""/>
        <dsp:cNvSpPr/>
      </dsp:nvSpPr>
      <dsp:spPr>
        <a:xfrm>
          <a:off x="4252254" y="1210500"/>
          <a:ext cx="556171" cy="55617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2EEFAE-8859-4B68-B580-2B56F7005278}">
      <dsp:nvSpPr>
        <dsp:cNvPr id="0" name=""/>
        <dsp:cNvSpPr/>
      </dsp:nvSpPr>
      <dsp:spPr>
        <a:xfrm>
          <a:off x="3735809" y="2275172"/>
          <a:ext cx="1589062" cy="9137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Better Customer Experience</a:t>
          </a:r>
          <a:r>
            <a:rPr lang="en-US" sz="1100" kern="1200"/>
            <a:t>: By integrating sales, inventory, and customer data, it enhances the overall shopping experience.</a:t>
          </a:r>
        </a:p>
      </dsp:txBody>
      <dsp:txXfrm>
        <a:off x="3735809" y="2275172"/>
        <a:ext cx="1589062" cy="913710"/>
      </dsp:txXfrm>
    </dsp:sp>
    <dsp:sp modelId="{7102B143-B542-4843-A894-132B393E7E10}">
      <dsp:nvSpPr>
        <dsp:cNvPr id="0" name=""/>
        <dsp:cNvSpPr/>
      </dsp:nvSpPr>
      <dsp:spPr>
        <a:xfrm>
          <a:off x="5912824" y="1003922"/>
          <a:ext cx="969328" cy="96932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053A6A-CF72-489F-87E2-41E21E706713}">
      <dsp:nvSpPr>
        <dsp:cNvPr id="0" name=""/>
        <dsp:cNvSpPr/>
      </dsp:nvSpPr>
      <dsp:spPr>
        <a:xfrm>
          <a:off x="6119402" y="1210500"/>
          <a:ext cx="556171" cy="55617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8DAD9C-0A53-4BB0-82DE-49EBB84DE80E}">
      <dsp:nvSpPr>
        <dsp:cNvPr id="0" name=""/>
        <dsp:cNvSpPr/>
      </dsp:nvSpPr>
      <dsp:spPr>
        <a:xfrm>
          <a:off x="5602957" y="2275172"/>
          <a:ext cx="1589062" cy="9137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Informed Decision-Making</a:t>
          </a:r>
          <a:r>
            <a:rPr lang="en-US" sz="1100" kern="1200"/>
            <a:t>: Enables smarter decisions by providing valuable insights.</a:t>
          </a:r>
        </a:p>
      </dsp:txBody>
      <dsp:txXfrm>
        <a:off x="5602957" y="2275172"/>
        <a:ext cx="1589062" cy="913710"/>
      </dsp:txXfrm>
    </dsp:sp>
    <dsp:sp modelId="{11B7E8E1-276D-4661-813B-5600D9A724F9}">
      <dsp:nvSpPr>
        <dsp:cNvPr id="0" name=""/>
        <dsp:cNvSpPr/>
      </dsp:nvSpPr>
      <dsp:spPr>
        <a:xfrm>
          <a:off x="7779973" y="1003922"/>
          <a:ext cx="969328" cy="969328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4DB7EE-84F2-43FB-88E3-07DABAC51F00}">
      <dsp:nvSpPr>
        <dsp:cNvPr id="0" name=""/>
        <dsp:cNvSpPr/>
      </dsp:nvSpPr>
      <dsp:spPr>
        <a:xfrm>
          <a:off x="7986551" y="1210500"/>
          <a:ext cx="556171" cy="55617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DD088-96CB-48E3-B8E0-D3DCFCC9100F}">
      <dsp:nvSpPr>
        <dsp:cNvPr id="0" name=""/>
        <dsp:cNvSpPr/>
      </dsp:nvSpPr>
      <dsp:spPr>
        <a:xfrm>
          <a:off x="7470105" y="2275172"/>
          <a:ext cx="1589062" cy="9137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Adaptability</a:t>
          </a:r>
          <a:r>
            <a:rPr lang="en-US" sz="1100" kern="1200"/>
            <a:t>: Successful systems adapt to changing trends and embrace technology.</a:t>
          </a:r>
        </a:p>
      </dsp:txBody>
      <dsp:txXfrm>
        <a:off x="7470105" y="2275172"/>
        <a:ext cx="1589062" cy="913710"/>
      </dsp:txXfrm>
    </dsp:sp>
    <dsp:sp modelId="{DA02C283-CAE4-4EA4-9F71-8D1585BF502C}">
      <dsp:nvSpPr>
        <dsp:cNvPr id="0" name=""/>
        <dsp:cNvSpPr/>
      </dsp:nvSpPr>
      <dsp:spPr>
        <a:xfrm>
          <a:off x="9647121" y="1003922"/>
          <a:ext cx="969328" cy="96932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BD90A0-F276-4F4D-A9BD-4AB4B01B5FD2}">
      <dsp:nvSpPr>
        <dsp:cNvPr id="0" name=""/>
        <dsp:cNvSpPr/>
      </dsp:nvSpPr>
      <dsp:spPr>
        <a:xfrm>
          <a:off x="9853699" y="1210500"/>
          <a:ext cx="556171" cy="55617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8E9B1F-7A66-480D-B03F-2DA241EF74DB}">
      <dsp:nvSpPr>
        <dsp:cNvPr id="0" name=""/>
        <dsp:cNvSpPr/>
      </dsp:nvSpPr>
      <dsp:spPr>
        <a:xfrm>
          <a:off x="9337254" y="2275172"/>
          <a:ext cx="1589062" cy="9137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Customer Satisfaction</a:t>
          </a:r>
          <a:r>
            <a:rPr lang="en-US" sz="1100" kern="1200"/>
            <a:t>: Prioritizing customer needs leads to sustainable growth and profit.</a:t>
          </a:r>
        </a:p>
      </dsp:txBody>
      <dsp:txXfrm>
        <a:off x="9337254" y="2275172"/>
        <a:ext cx="1589062" cy="91371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D76B67-3543-435E-B249-0CC6E05CBFBC}">
      <dsp:nvSpPr>
        <dsp:cNvPr id="0" name=""/>
        <dsp:cNvSpPr/>
      </dsp:nvSpPr>
      <dsp:spPr>
        <a:xfrm>
          <a:off x="0" y="635337"/>
          <a:ext cx="6666833" cy="1006931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Advancements in technology, particularly in artificial intelligence and data analytics, will drive more personalized customer experiences.</a:t>
          </a:r>
        </a:p>
      </dsp:txBody>
      <dsp:txXfrm>
        <a:off x="49154" y="684491"/>
        <a:ext cx="6568525" cy="908623"/>
      </dsp:txXfrm>
    </dsp:sp>
    <dsp:sp modelId="{A559B089-03F2-4780-8A02-E0037BFC266E}">
      <dsp:nvSpPr>
        <dsp:cNvPr id="0" name=""/>
        <dsp:cNvSpPr/>
      </dsp:nvSpPr>
      <dsp:spPr>
        <a:xfrm>
          <a:off x="0" y="1694108"/>
          <a:ext cx="6666833" cy="1006931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The integration of online and offline channels will continue to evolve, offering seamless shopping experiences across various platforms.</a:t>
          </a:r>
        </a:p>
      </dsp:txBody>
      <dsp:txXfrm>
        <a:off x="49154" y="1743262"/>
        <a:ext cx="6568525" cy="908623"/>
      </dsp:txXfrm>
    </dsp:sp>
    <dsp:sp modelId="{A367867E-CD72-40C9-97F3-4578EB8D3120}">
      <dsp:nvSpPr>
        <dsp:cNvPr id="0" name=""/>
        <dsp:cNvSpPr/>
      </dsp:nvSpPr>
      <dsp:spPr>
        <a:xfrm>
          <a:off x="0" y="2752880"/>
          <a:ext cx="6666833" cy="1006931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Moreover, the integration of emerging technologies like IoT, blockchain, AR/VR, and mobile commerce will transform retail operations and customer interactions.</a:t>
          </a:r>
          <a:r>
            <a:rPr lang="en-US" sz="1800" kern="1200">
              <a:latin typeface="Calibri Light" panose="020F0302020204030204"/>
            </a:rPr>
            <a:t> </a:t>
          </a:r>
          <a:endParaRPr lang="en-US" sz="1800" kern="1200"/>
        </a:p>
      </dsp:txBody>
      <dsp:txXfrm>
        <a:off x="49154" y="2802034"/>
        <a:ext cx="6568525" cy="908623"/>
      </dsp:txXfrm>
    </dsp:sp>
    <dsp:sp modelId="{7574AB1A-265B-4F13-9084-4A7DF268309A}">
      <dsp:nvSpPr>
        <dsp:cNvPr id="0" name=""/>
        <dsp:cNvSpPr/>
      </dsp:nvSpPr>
      <dsp:spPr>
        <a:xfrm>
          <a:off x="0" y="3811651"/>
          <a:ext cx="6666833" cy="1006931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These innovations will redefine how retailers engage with customers, manage inventory, and conduct transactions, setting the stage for a more efficient, interactive, and connected retail landscape.</a:t>
          </a:r>
        </a:p>
      </dsp:txBody>
      <dsp:txXfrm>
        <a:off x="49154" y="3860805"/>
        <a:ext cx="6568525" cy="9086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1:14.459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13145 16384 0 0 0,'0'0'0'0'0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2:47.44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15720 15075 16383 0 0,'1617'-1'0'0'0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1:14.460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10751 14996 16383 0 0,'2061'-9'0'0'0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1:14.46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23458 14919 16383 0 0,'2325'7'0'0'0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2:47.440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18062 9775 16383 0 0,'8570'17'0'0'0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2:47.44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3228 14979 16383 0 0,'8540'-9'0'0'0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1:45.95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20687 12849 16383 0 0,'1205'-22'0'0'0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1:45.957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24944 12883 16383 0 0,'2506'-42'0'0'0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2:47.442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16360 6354 16383 0 0,'1075'-4'0'0'0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09T16:02:47.443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26505 9831 16383 0 0,'1392'-14'0'0'0</inkml:trace>
</inkml:ink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customXml" Target="../ink/ink2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customXml" Target="../ink/ink1.xml"/><Relationship Id="rId10" Type="http://schemas.openxmlformats.org/officeDocument/2006/relationships/image" Target="../media/image24.png"/><Relationship Id="rId4" Type="http://schemas.openxmlformats.org/officeDocument/2006/relationships/image" Target="../media/image21.png"/><Relationship Id="rId9" Type="http://schemas.openxmlformats.org/officeDocument/2006/relationships/customXml" Target="../ink/ink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6.png"/><Relationship Id="rId7" Type="http://schemas.openxmlformats.org/officeDocument/2006/relationships/customXml" Target="../ink/ink4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1.png"/><Relationship Id="rId4" Type="http://schemas.openxmlformats.org/officeDocument/2006/relationships/image" Target="../media/image27.png"/><Relationship Id="rId9" Type="http://schemas.openxmlformats.org/officeDocument/2006/relationships/customXml" Target="../ink/ink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3.png"/><Relationship Id="rId7" Type="http://schemas.openxmlformats.org/officeDocument/2006/relationships/customXml" Target="../ink/ink7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customXml" Target="../ink/ink6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8.png"/><Relationship Id="rId7" Type="http://schemas.openxmlformats.org/officeDocument/2006/relationships/customXml" Target="../ink/ink9.xm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customXml" Target="../ink/ink8.xml"/><Relationship Id="rId10" Type="http://schemas.openxmlformats.org/officeDocument/2006/relationships/image" Target="../media/image42.png"/><Relationship Id="rId4" Type="http://schemas.openxmlformats.org/officeDocument/2006/relationships/image" Target="../media/image39.png"/><Relationship Id="rId9" Type="http://schemas.openxmlformats.org/officeDocument/2006/relationships/customXml" Target="../ink/ink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sv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ox Packages">
            <a:extLst>
              <a:ext uri="{FF2B5EF4-FFF2-40B4-BE49-F238E27FC236}">
                <a16:creationId xmlns:a16="http://schemas.microsoft.com/office/drawing/2014/main" id="{42580D46-321C-D999-FC62-E25DF20BF5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  <a:ea typeface="Calibri Light"/>
                <a:cs typeface="Calibri Light"/>
              </a:rPr>
              <a:t>Retail Management System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Team 1 Group Members :</a:t>
            </a:r>
            <a:br>
              <a:rPr lang="en-US">
                <a:solidFill>
                  <a:srgbClr val="FFFFFF"/>
                </a:solidFill>
                <a:ea typeface="Calibri"/>
                <a:cs typeface="Calibri"/>
              </a:rPr>
            </a:br>
            <a:br>
              <a:rPr lang="en-US">
                <a:ea typeface="Calibri"/>
                <a:cs typeface="Calibri"/>
              </a:rPr>
            </a:br>
            <a:r>
              <a:rPr lang="en-US" err="1">
                <a:solidFill>
                  <a:srgbClr val="FFFFFF"/>
                </a:solidFill>
                <a:ea typeface="Calibri"/>
                <a:cs typeface="Calibri"/>
              </a:rPr>
              <a:t>Purvakshi</a:t>
            </a:r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 Thakkar</a:t>
            </a:r>
          </a:p>
          <a:p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Aishwarya </a:t>
            </a:r>
            <a:r>
              <a:rPr lang="en-US" err="1">
                <a:solidFill>
                  <a:srgbClr val="FFFFFF"/>
                </a:solidFill>
                <a:ea typeface="Calibri"/>
                <a:cs typeface="Calibri"/>
              </a:rPr>
              <a:t>Sriyapu</a:t>
            </a:r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 Reddy</a:t>
            </a:r>
          </a:p>
          <a:p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Bhavya Pranila Sathi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0D0FBB-0D9C-B08E-7AE8-B7B5E0813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Table Level Check Constraints</a:t>
            </a:r>
            <a:endParaRPr lang="en-US"/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8875A954-B71D-B9ED-6569-DE022E1D9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251" y="2547339"/>
            <a:ext cx="8250017" cy="22656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8740BC-185A-7AD6-2046-6CF47BAAF612}"/>
              </a:ext>
            </a:extLst>
          </p:cNvPr>
          <p:cNvSpPr txBox="1"/>
          <p:nvPr/>
        </p:nvSpPr>
        <p:spPr>
          <a:xfrm>
            <a:off x="620974" y="1795610"/>
            <a:ext cx="9448800" cy="69200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Ø"/>
            </a:pPr>
            <a:r>
              <a:rPr lang="en-US" sz="2000"/>
              <a:t>Product prices are required to be greater than zero, and the stock levels must not dip below zero according to specified constraints.</a:t>
            </a:r>
            <a:endParaRPr lang="en-US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E673668-F842-5BDF-DD6B-9B98F0BC8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251" y="4970526"/>
            <a:ext cx="5381766" cy="1449143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3F6FAF30-2F42-ADA0-221A-FE47F0637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2729" y="4969754"/>
            <a:ext cx="5211169" cy="147343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FCD19B82-10BE-94B2-88A4-782AFBFDAD9A}"/>
                  </a:ext>
                </a:extLst>
              </p14:cNvPr>
              <p14:cNvContentPartPr/>
              <p14:nvPr/>
            </p14:nvContentPartPr>
            <p14:xfrm>
              <a:off x="4750505" y="6674467"/>
              <a:ext cx="11288" cy="11288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FCD19B82-10BE-94B2-88A4-782AFBFDAD9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86105" y="6110067"/>
                <a:ext cx="1128800" cy="11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D8DFBD4-B304-1BAC-842F-281974576139}"/>
                  </a:ext>
                </a:extLst>
              </p14:cNvPr>
              <p14:cNvContentPartPr/>
              <p14:nvPr/>
            </p14:nvContentPartPr>
            <p14:xfrm>
              <a:off x="3729302" y="6078314"/>
              <a:ext cx="741712" cy="11288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D8DFBD4-B304-1BAC-842F-28197457613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711317" y="6021874"/>
                <a:ext cx="777323" cy="1230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3A08AFC-A830-B858-6922-DCA725B656FE}"/>
                  </a:ext>
                </a:extLst>
              </p14:cNvPr>
              <p14:cNvContentPartPr/>
              <p14:nvPr/>
            </p14:nvContentPartPr>
            <p14:xfrm>
              <a:off x="9150746" y="6049433"/>
              <a:ext cx="837041" cy="11288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3A08AFC-A830-B858-6922-DCA725B656F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132753" y="5978883"/>
                <a:ext cx="872667" cy="15097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0660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C71A26-59A9-5EB4-1C48-01F0719FB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ea typeface="+mj-lt"/>
                <a:cs typeface="+mj-lt"/>
              </a:rPr>
              <a:t>Table Level Check Constraints (Continued...)</a:t>
            </a:r>
            <a:endParaRPr lang="en-US" sz="4000">
              <a:solidFill>
                <a:srgbClr val="FFFFFF"/>
              </a:solidFill>
              <a:cs typeface="Calibri Light" panose="020F0302020204030204"/>
            </a:endParaRPr>
          </a:p>
        </p:txBody>
      </p:sp>
      <p:pic>
        <p:nvPicPr>
          <p:cNvPr id="10" name="Content Placeholder 9" descr="A screen shot of a computer&#10;&#10;Description automatically generated">
            <a:extLst>
              <a:ext uri="{FF2B5EF4-FFF2-40B4-BE49-F238E27FC236}">
                <a16:creationId xmlns:a16="http://schemas.microsoft.com/office/drawing/2014/main" id="{6597C4CB-13A0-638C-5C42-B19529BD1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66" y="1815214"/>
            <a:ext cx="6077391" cy="21190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F64EBE-18CC-F2CB-5451-E0DE481947B1}"/>
              </a:ext>
            </a:extLst>
          </p:cNvPr>
          <p:cNvSpPr txBox="1"/>
          <p:nvPr/>
        </p:nvSpPr>
        <p:spPr>
          <a:xfrm>
            <a:off x="6730353" y="1940352"/>
            <a:ext cx="489304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32017" indent="-132017" defTabSz="704088">
              <a:spcAft>
                <a:spcPts val="600"/>
              </a:spcAft>
              <a:buFont typeface="Wingdings"/>
              <a:buChar char="Ø"/>
            </a:pPr>
            <a:r>
              <a:rPr lang="en-US" sz="1400" kern="1200">
                <a:solidFill>
                  <a:srgbClr val="374151"/>
                </a:solidFill>
                <a:latin typeface="+mn-lt"/>
                <a:ea typeface="+mn-lt"/>
                <a:cs typeface="+mn-lt"/>
              </a:rPr>
              <a:t>Vendors are restricted from supplying products prior to the contract start date according to the specified constraint.</a:t>
            </a:r>
            <a:endParaRPr lang="en-US" sz="1400">
              <a:cs typeface="Calibri" panose="020F0502020204030204"/>
            </a:endParaRPr>
          </a:p>
        </p:txBody>
      </p:sp>
      <p:pic>
        <p:nvPicPr>
          <p:cNvPr id="12" name="Picture 1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F50467B-902E-00A8-EAC4-F3DD8DDDE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982" y="4184631"/>
            <a:ext cx="5750173" cy="21331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D4753D1-7780-9732-2F33-11B77BCC0581}"/>
              </a:ext>
            </a:extLst>
          </p:cNvPr>
          <p:cNvSpPr txBox="1"/>
          <p:nvPr/>
        </p:nvSpPr>
        <p:spPr>
          <a:xfrm>
            <a:off x="431851" y="4029135"/>
            <a:ext cx="533289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31445" indent="-131445" defTabSz="704088">
              <a:spcAft>
                <a:spcPts val="600"/>
              </a:spcAft>
              <a:buFont typeface="Wingdings"/>
              <a:buChar char="Ø"/>
            </a:pPr>
            <a:r>
              <a:rPr lang="en-US" sz="1400" kern="1200">
                <a:solidFill>
                  <a:srgbClr val="374151"/>
                </a:solidFill>
                <a:latin typeface="+mn-lt"/>
                <a:ea typeface="+mn-lt"/>
                <a:cs typeface="+mn-lt"/>
              </a:rPr>
              <a:t>Customers can only review products they have purchased; if a customer hasn't bought a specific product, they cannot leave a review for it according to this constraint.</a:t>
            </a:r>
            <a:endParaRPr lang="en-US" sz="1400">
              <a:ea typeface="+mn-lt"/>
              <a:cs typeface="+mn-lt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F95B625-BD00-89E0-6899-2DA4390FA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381" y="2561267"/>
            <a:ext cx="4996061" cy="1337986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C97DE8C-5955-27E7-33A9-446C47BCD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156" y="4863627"/>
            <a:ext cx="5019544" cy="772614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5A274404-1611-5B7E-9B82-6355B81864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082" y="5634814"/>
            <a:ext cx="5027497" cy="63065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7D7DF19-6AA5-D460-8027-670874AA89E3}"/>
                  </a:ext>
                </a:extLst>
              </p14:cNvPr>
              <p14:cNvContentPartPr/>
              <p14:nvPr/>
            </p14:nvContentPartPr>
            <p14:xfrm>
              <a:off x="6848606" y="3849026"/>
              <a:ext cx="3085255" cy="11288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7D7DF19-6AA5-D460-8027-670874AA89E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30608" y="3817670"/>
                <a:ext cx="3120891" cy="733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6A80005-F72A-2922-E907-AB6B2E9D75D1}"/>
                  </a:ext>
                </a:extLst>
              </p14:cNvPr>
              <p14:cNvContentPartPr/>
              <p14:nvPr/>
            </p14:nvContentPartPr>
            <p14:xfrm>
              <a:off x="519112" y="6065542"/>
              <a:ext cx="3074666" cy="11288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6A80005-F72A-2922-E907-AB6B2E9D75D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1113" y="6009102"/>
                <a:ext cx="3110305" cy="1230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9317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478F6C5-D309-097B-54C2-6B514641D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Computed Columns</a:t>
            </a:r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1DD8901-2BC7-FA46-2BDF-F88DDC829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3454" y="1920395"/>
            <a:ext cx="5360202" cy="1656774"/>
          </a:xfrm>
          <a:prstGeom prst="rect">
            <a:avLst/>
          </a:prstGeom>
        </p:spPr>
      </p:pic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E51231DF-8229-DAB3-7F16-A09755552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57" y="1918524"/>
            <a:ext cx="6299418" cy="331893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704FA20-9326-6D56-095A-D94062BF4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5855" y="3736732"/>
            <a:ext cx="5358800" cy="1501198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A1F49B7-E2F2-845A-F0F9-36DA5C4E0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7894" y="5548744"/>
            <a:ext cx="9448800" cy="144263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sz="1600"/>
              <a:t>A trigger is implemented to automatically set the delivery status as "delivered" once the delivery end date is recorded in accordance with this requirement.</a:t>
            </a:r>
            <a:endParaRPr lang="en-US" sz="1600">
              <a:cs typeface="Calibri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CA64843-0ABE-FE78-74E4-B9CED5920CD4}"/>
                  </a:ext>
                </a:extLst>
              </p14:cNvPr>
              <p14:cNvContentPartPr/>
              <p14:nvPr/>
            </p14:nvContentPartPr>
            <p14:xfrm>
              <a:off x="7968323" y="5156628"/>
              <a:ext cx="434093" cy="11288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CA64843-0ABE-FE78-74E4-B9CED5920CD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50326" y="5132089"/>
                <a:ext cx="469728" cy="598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DDC52FE-873A-08A4-6A86-EA0AFD2B2788}"/>
                  </a:ext>
                </a:extLst>
              </p14:cNvPr>
              <p14:cNvContentPartPr/>
              <p14:nvPr/>
            </p14:nvContentPartPr>
            <p14:xfrm>
              <a:off x="9784909" y="5162770"/>
              <a:ext cx="901976" cy="15169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DDC52FE-873A-08A4-6A86-EA0AFD2B278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766920" y="5145132"/>
                <a:ext cx="937595" cy="5009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4302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8DA6F-C156-B3BD-2C1E-87913900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Computed Columns (Continued...)</a:t>
            </a:r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4" name="Content Placeholder 3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C02C72E3-1306-812D-7761-46376B340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154" y="770594"/>
            <a:ext cx="4374332" cy="21078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7B414F-EDF7-E10E-F88D-9760210E294C}"/>
              </a:ext>
            </a:extLst>
          </p:cNvPr>
          <p:cNvSpPr txBox="1"/>
          <p:nvPr/>
        </p:nvSpPr>
        <p:spPr>
          <a:xfrm>
            <a:off x="8740345" y="1628000"/>
            <a:ext cx="34502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defTabSz="566928">
              <a:spcAft>
                <a:spcPts val="600"/>
              </a:spcAft>
              <a:buFont typeface="Wingdings"/>
              <a:buChar char="Ø"/>
            </a:pPr>
            <a:r>
              <a:rPr lang="en-US" sz="2000" kern="1200">
                <a:latin typeface="+mn-lt"/>
                <a:ea typeface="+mn-lt"/>
                <a:cs typeface="+mn-lt"/>
              </a:rPr>
              <a:t>Customer Age</a:t>
            </a:r>
            <a:r>
              <a:rPr lang="en-US" sz="2000">
                <a:ea typeface="+mn-lt"/>
                <a:cs typeface="+mn-lt"/>
              </a:rPr>
              <a:t> </a:t>
            </a:r>
            <a:r>
              <a:rPr lang="en-US" sz="2000" kern="1200">
                <a:latin typeface="+mn-lt"/>
                <a:ea typeface="+mn-lt"/>
                <a:cs typeface="+mn-lt"/>
              </a:rPr>
              <a:t>Calculation</a:t>
            </a:r>
            <a:endParaRPr lang="en-US" sz="2000">
              <a:cs typeface="Calibri" panose="020F0502020204030204"/>
            </a:endParaRPr>
          </a:p>
        </p:txBody>
      </p:sp>
      <p:pic>
        <p:nvPicPr>
          <p:cNvPr id="8" name="Picture 7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5AEB96D3-D7DB-B8B2-B0A5-45D22257F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588" y="3147981"/>
            <a:ext cx="3785004" cy="12695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D5B8D4E-FF28-FBD6-4AAB-D5B776743131}"/>
              </a:ext>
            </a:extLst>
          </p:cNvPr>
          <p:cNvSpPr txBox="1"/>
          <p:nvPr/>
        </p:nvSpPr>
        <p:spPr>
          <a:xfrm>
            <a:off x="4293849" y="3236674"/>
            <a:ext cx="323344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defTabSz="566928">
              <a:spcAft>
                <a:spcPts val="600"/>
              </a:spcAft>
              <a:buFont typeface="Wingdings"/>
              <a:buChar char="Ø"/>
            </a:pPr>
            <a:r>
              <a:rPr lang="en-US" sz="2000" kern="1200">
                <a:latin typeface="+mn-lt"/>
                <a:ea typeface="+mn-ea"/>
                <a:cs typeface="Calibri"/>
              </a:rPr>
              <a:t>Total Product Order Price Calculation</a:t>
            </a:r>
            <a:endParaRPr lang="en-US" sz="2000">
              <a:cs typeface="Calibri"/>
            </a:endParaRPr>
          </a:p>
        </p:txBody>
      </p:sp>
      <p:pic>
        <p:nvPicPr>
          <p:cNvPr id="11" name="Picture 10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CB79E783-48D2-C112-AB50-F86A2E2B4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735" y="4590204"/>
            <a:ext cx="2841032" cy="19657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BDE141-8E7E-BF10-75EA-04BFDA953BF6}"/>
              </a:ext>
            </a:extLst>
          </p:cNvPr>
          <p:cNvSpPr txBox="1"/>
          <p:nvPr/>
        </p:nvSpPr>
        <p:spPr>
          <a:xfrm>
            <a:off x="8095336" y="5406592"/>
            <a:ext cx="362373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defTabSz="566928">
              <a:spcAft>
                <a:spcPts val="600"/>
              </a:spcAft>
              <a:buFont typeface="Wingdings"/>
              <a:buChar char="Ø"/>
            </a:pPr>
            <a:r>
              <a:rPr lang="en-US" sz="2000" kern="1200">
                <a:latin typeface="+mn-lt"/>
                <a:ea typeface="+mn-ea"/>
                <a:cs typeface="Calibri"/>
              </a:rPr>
              <a:t>Shipping Duration Calculation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53D7CEE-438C-88E1-F1F7-C31CB3489DCB}"/>
                  </a:ext>
                </a:extLst>
              </p14:cNvPr>
              <p14:cNvContentPartPr/>
              <p14:nvPr/>
            </p14:nvContentPartPr>
            <p14:xfrm>
              <a:off x="5354725" y="2387682"/>
              <a:ext cx="386820" cy="11288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53D7CEE-438C-88E1-F1F7-C31CB3489DC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36750" y="2274802"/>
                <a:ext cx="422410" cy="2347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1C8B278-61F3-149C-3B9A-D2A1125F82D9}"/>
                  </a:ext>
                </a:extLst>
              </p14:cNvPr>
              <p14:cNvContentPartPr/>
              <p14:nvPr/>
            </p14:nvContentPartPr>
            <p14:xfrm>
              <a:off x="9683177" y="3866788"/>
              <a:ext cx="501040" cy="11288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1C8B278-61F3-149C-3B9A-D2A1125F82D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665193" y="3829161"/>
                <a:ext cx="536649" cy="857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F8D8098-ED52-957A-B658-980177E39B82}"/>
                  </a:ext>
                </a:extLst>
              </p14:cNvPr>
              <p14:cNvContentPartPr/>
              <p14:nvPr/>
            </p14:nvContentPartPr>
            <p14:xfrm>
              <a:off x="5081410" y="6109766"/>
              <a:ext cx="582309" cy="11288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F8D8098-ED52-957A-B658-980177E39B8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63415" y="5827566"/>
                <a:ext cx="617939" cy="5700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6697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D1613-E6A2-AAF9-FBE0-1A1C7ECDC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9284" y="334267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Encryption</a:t>
            </a:r>
            <a:endParaRPr lang="en-US"/>
          </a:p>
        </p:txBody>
      </p:sp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2877009-AC8D-1078-33C5-A3C157CC3F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050" y="1932208"/>
            <a:ext cx="5576786" cy="45261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BC220A-95A8-44BF-6480-D9C0ED69D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1991726"/>
            <a:ext cx="5490520" cy="451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4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A07A6D-964C-A1E4-189B-65465C96E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604" y="258957"/>
            <a:ext cx="1765292" cy="6683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Views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62846D-CF9D-B70F-F33F-6BD4C4E9FA56}"/>
              </a:ext>
            </a:extLst>
          </p:cNvPr>
          <p:cNvSpPr txBox="1"/>
          <p:nvPr/>
        </p:nvSpPr>
        <p:spPr>
          <a:xfrm>
            <a:off x="332945" y="1125927"/>
            <a:ext cx="10879774" cy="7088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/>
              <a:buChar char="Ø"/>
            </a:pPr>
            <a:r>
              <a:rPr lang="en-US" sz="1400" b="1"/>
              <a:t>Loyal Customer View</a:t>
            </a:r>
            <a:br>
              <a:rPr lang="en-US" sz="1400"/>
            </a:br>
            <a:r>
              <a:rPr lang="en-US" sz="1400"/>
              <a:t>Identifying customers who consistently make purchases aids in recognizing potential loyal patrons, enabling targeted marketing campaigns tailored to their preferences and behaviors.</a:t>
            </a:r>
            <a:endParaRPr lang="en-US" sz="1400">
              <a:cs typeface="Calibri" panose="020F0502020204030204"/>
            </a:endParaRPr>
          </a:p>
        </p:txBody>
      </p:sp>
      <p:pic>
        <p:nvPicPr>
          <p:cNvPr id="7" name="Content Placeholder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826F400-6F80-CC00-3BD5-436548813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988" y="1834535"/>
            <a:ext cx="4637374" cy="4367388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CA561831-B143-F254-8022-5E549B540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830" y="1973509"/>
            <a:ext cx="6934301" cy="2998742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5A65989E-BBD5-44D7-AA86-7AFD5D46B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56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1A2881-D8D7-4A7D-ACA3-E9F849F8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96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2D3C3-D4A6-9F83-668D-506CEF8FB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6310"/>
          </a:xfrm>
        </p:spPr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Views (Continued...)</a:t>
            </a:r>
            <a:endParaRPr lang="en-US"/>
          </a:p>
        </p:txBody>
      </p:sp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BE37A1D-3ACB-C83A-1D29-3849046BA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6817" y="1921148"/>
            <a:ext cx="5263978" cy="4637964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11E1C6C-E96F-4A3E-EC8C-A98B3C5F2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012" y="2877230"/>
            <a:ext cx="5461378" cy="25706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35DB3F-78BF-8AC6-5571-99BBABF31045}"/>
              </a:ext>
            </a:extLst>
          </p:cNvPr>
          <p:cNvSpPr txBox="1"/>
          <p:nvPr/>
        </p:nvSpPr>
        <p:spPr>
          <a:xfrm>
            <a:off x="6391701" y="1137313"/>
            <a:ext cx="5040572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1">
                <a:solidFill>
                  <a:srgbClr val="374151"/>
                </a:solidFill>
                <a:ea typeface="+mn-lt"/>
                <a:cs typeface="+mn-lt"/>
              </a:rPr>
              <a:t>Possible Locations for Retail Stores:</a:t>
            </a:r>
            <a:r>
              <a:rPr lang="en-US" sz="1400">
                <a:solidFill>
                  <a:srgbClr val="374151"/>
                </a:solidFill>
                <a:ea typeface="+mn-lt"/>
                <a:cs typeface="+mn-lt"/>
              </a:rPr>
              <a:t> These views aid in identifying the top 10 locations without retail stores, yet generating the highest delivery orders. This analysis guides our decision-making for potential store placements in these areas.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159484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671AB-4461-4B43-1D0C-DBDC5DBC3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515" y="370322"/>
            <a:ext cx="5934831" cy="666199"/>
          </a:xfrm>
        </p:spPr>
        <p:txBody>
          <a:bodyPr anchor="ctr">
            <a:normAutofit/>
          </a:bodyPr>
          <a:lstStyle/>
          <a:p>
            <a:r>
              <a:rPr lang="en-US" sz="4000">
                <a:cs typeface="Calibri Light"/>
              </a:rPr>
              <a:t>Views (Continued...)</a:t>
            </a:r>
            <a:endParaRPr lang="en-US" sz="40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444D337-4D9F-40A8-BA84-C0BFA7A8A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1962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0478D1D-B50E-41C8-8A55-36A53D449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1962"/>
            <a:ext cx="4076698" cy="464399"/>
          </a:xfrm>
          <a:prstGeom prst="rect">
            <a:avLst/>
          </a:prstGeom>
          <a:gradFill>
            <a:gsLst>
              <a:gs pos="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1C9140EE-52D1-C792-2437-B5EE8ED8E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114" y="1216159"/>
            <a:ext cx="5356674" cy="278973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82A507F-6504-BDD9-FA41-990DCB24B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136" y="1774813"/>
            <a:ext cx="5972483" cy="23014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4AFB3E-59B3-3DA0-4E10-11D415FDB3A1}"/>
              </a:ext>
            </a:extLst>
          </p:cNvPr>
          <p:cNvSpPr txBox="1"/>
          <p:nvPr/>
        </p:nvSpPr>
        <p:spPr>
          <a:xfrm>
            <a:off x="5949802" y="1211247"/>
            <a:ext cx="597648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13995" indent="-213995" defTabSz="685800">
              <a:spcAft>
                <a:spcPts val="600"/>
              </a:spcAft>
              <a:buFont typeface="Wingdings"/>
              <a:buChar char="Ø"/>
            </a:pPr>
            <a:r>
              <a:rPr lang="en-US" sz="1400" b="1">
                <a:solidFill>
                  <a:srgbClr val="374151"/>
                </a:solidFill>
                <a:ea typeface="+mn-lt"/>
                <a:cs typeface="+mn-lt"/>
              </a:rPr>
              <a:t>Product of High Demand and in Low Quantity</a:t>
            </a:r>
            <a:r>
              <a:rPr lang="en-US" sz="1400">
                <a:solidFill>
                  <a:srgbClr val="374151"/>
                </a:solidFill>
                <a:ea typeface="+mn-lt"/>
                <a:cs typeface="+mn-lt"/>
              </a:rPr>
              <a:t>:  This</a:t>
            </a:r>
            <a:r>
              <a:rPr lang="en-US" sz="1400" kern="1200">
                <a:solidFill>
                  <a:srgbClr val="374151"/>
                </a:solidFill>
                <a:latin typeface="+mn-lt"/>
                <a:ea typeface="+mn-lt"/>
                <a:cs typeface="+mn-lt"/>
              </a:rPr>
              <a:t> view </a:t>
            </a:r>
            <a:r>
              <a:rPr lang="en-US" sz="1400">
                <a:solidFill>
                  <a:srgbClr val="374151"/>
                </a:solidFill>
                <a:ea typeface="+mn-lt"/>
                <a:cs typeface="+mn-lt"/>
              </a:rPr>
              <a:t>highlights the </a:t>
            </a:r>
            <a:r>
              <a:rPr lang="en-US" sz="1400" kern="1200">
                <a:solidFill>
                  <a:srgbClr val="374151"/>
                </a:solidFill>
                <a:latin typeface="+mn-lt"/>
                <a:ea typeface="+mn-lt"/>
                <a:cs typeface="+mn-lt"/>
              </a:rPr>
              <a:t>products in high demand but with low quantities available.</a:t>
            </a:r>
            <a:endParaRPr lang="en-US" sz="1400">
              <a:ea typeface="+mn-lt"/>
              <a:cs typeface="+mn-lt"/>
            </a:endParaRPr>
          </a:p>
        </p:txBody>
      </p:sp>
      <p:pic>
        <p:nvPicPr>
          <p:cNvPr id="8" name="Picture 7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664F78BA-CE2B-D801-9501-DD8DCDCE6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669" y="4151033"/>
            <a:ext cx="6032152" cy="1872318"/>
          </a:xfrm>
          <a:prstGeom prst="rect">
            <a:avLst/>
          </a:prstGeom>
        </p:spPr>
      </p:pic>
      <p:pic>
        <p:nvPicPr>
          <p:cNvPr id="7" name="Picture 6" descr="A screenshot of a product list&#10;&#10;Description automatically generated">
            <a:extLst>
              <a:ext uri="{FF2B5EF4-FFF2-40B4-BE49-F238E27FC236}">
                <a16:creationId xmlns:a16="http://schemas.microsoft.com/office/drawing/2014/main" id="{EA0FDF38-7B23-BCC3-60EB-B3E33EE7A9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386" y="4860092"/>
            <a:ext cx="5545346" cy="13776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6CF477-B3D2-F524-96AD-783910EC175C}"/>
              </a:ext>
            </a:extLst>
          </p:cNvPr>
          <p:cNvSpPr txBox="1"/>
          <p:nvPr/>
        </p:nvSpPr>
        <p:spPr>
          <a:xfrm>
            <a:off x="368861" y="4079322"/>
            <a:ext cx="5365451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13995" indent="-213995" defTabSz="685800">
              <a:spcAft>
                <a:spcPts val="600"/>
              </a:spcAft>
              <a:buFont typeface="Wingdings"/>
              <a:buChar char="Ø"/>
            </a:pPr>
            <a:r>
              <a:rPr lang="en-US" sz="1400" b="1">
                <a:solidFill>
                  <a:srgbClr val="374151"/>
                </a:solidFill>
                <a:ea typeface="+mn-lt"/>
                <a:cs typeface="+mn-lt"/>
              </a:rPr>
              <a:t>Display Top 2 Products of each Product Category</a:t>
            </a:r>
            <a:r>
              <a:rPr lang="en-US" sz="1400">
                <a:solidFill>
                  <a:srgbClr val="374151"/>
                </a:solidFill>
                <a:ea typeface="+mn-lt"/>
                <a:cs typeface="+mn-lt"/>
              </a:rPr>
              <a:t>: This view</a:t>
            </a:r>
            <a:r>
              <a:rPr lang="en-US" sz="1400" kern="1200">
                <a:solidFill>
                  <a:srgbClr val="374151"/>
                </a:solidFill>
                <a:latin typeface="+mn-lt"/>
                <a:ea typeface="+mn-lt"/>
                <a:cs typeface="+mn-lt"/>
              </a:rPr>
              <a:t> displaying the top two products within each product category based on specific criteria or metrics.</a:t>
            </a:r>
            <a:endParaRPr lang="en-US" sz="14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1780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12EFD5-BB70-036C-17D7-F5A63432E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ea typeface="Calibri Light"/>
                <a:cs typeface="Calibri Light"/>
              </a:rPr>
              <a:t>Visualizations</a:t>
            </a:r>
            <a:endParaRPr lang="en-US" sz="4000">
              <a:solidFill>
                <a:srgbClr val="FFFFFF"/>
              </a:solidFill>
              <a:cs typeface="Calibri Light" panose="020F0302020204030204"/>
            </a:endParaRPr>
          </a:p>
        </p:txBody>
      </p:sp>
      <p:pic>
        <p:nvPicPr>
          <p:cNvPr id="13" name="Content Placeholder 12" descr="A pie chart with text&#10;&#10;Description automatically generated">
            <a:extLst>
              <a:ext uri="{FF2B5EF4-FFF2-40B4-BE49-F238E27FC236}">
                <a16:creationId xmlns:a16="http://schemas.microsoft.com/office/drawing/2014/main" id="{25D1C61B-9F06-B330-9816-7EBEF21702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1591" y="1600245"/>
            <a:ext cx="8567747" cy="5252858"/>
          </a:xfrm>
        </p:spPr>
      </p:pic>
    </p:spTree>
    <p:extLst>
      <p:ext uri="{BB962C8B-B14F-4D97-AF65-F5344CB8AC3E}">
        <p14:creationId xmlns:p14="http://schemas.microsoft.com/office/powerpoint/2010/main" val="17574837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704E4-2FA9-0527-8EE0-E758563BC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ea typeface="Calibri Light"/>
                <a:cs typeface="Calibri Light"/>
              </a:rPr>
              <a:t>Visualizations/ Reports</a:t>
            </a:r>
            <a:endParaRPr lang="en-US" sz="4000">
              <a:solidFill>
                <a:srgbClr val="FFFFFF"/>
              </a:solidFill>
              <a:cs typeface="Calibri Light"/>
            </a:endParaRPr>
          </a:p>
        </p:txBody>
      </p:sp>
      <p:pic>
        <p:nvPicPr>
          <p:cNvPr id="4" name="Content Placeholder 3" descr="A map of the united states&#10;&#10;Description automatically generated">
            <a:extLst>
              <a:ext uri="{FF2B5EF4-FFF2-40B4-BE49-F238E27FC236}">
                <a16:creationId xmlns:a16="http://schemas.microsoft.com/office/drawing/2014/main" id="{E3A3311C-6811-7FAC-21E5-1CD6B129E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1538" y="1635810"/>
            <a:ext cx="6408747" cy="4320254"/>
          </a:xfrm>
        </p:spPr>
      </p:pic>
      <p:pic>
        <p:nvPicPr>
          <p:cNvPr id="5" name="Picture 4" descr="A map of the world with different countries/regions&#10;&#10;Description automatically generated">
            <a:extLst>
              <a:ext uri="{FF2B5EF4-FFF2-40B4-BE49-F238E27FC236}">
                <a16:creationId xmlns:a16="http://schemas.microsoft.com/office/drawing/2014/main" id="{8A706A1F-0718-481C-993D-E025DEFF4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1927" y="1636942"/>
            <a:ext cx="6018662" cy="475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86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AFCC9B-2E15-983F-0FA0-E451E3E13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ea typeface="Calibri Light"/>
                <a:cs typeface="Calibri Light"/>
              </a:rPr>
              <a:t>Agenda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A278CF85-8C8F-FAB8-62A7-9B0A4243C8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1594045"/>
              </p:ext>
            </p:extLst>
          </p:nvPr>
        </p:nvGraphicFramePr>
        <p:xfrm>
          <a:off x="4581727" y="649480"/>
          <a:ext cx="3025303" cy="5546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2859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1C76C8-8333-84E2-2AC7-77D15CAD3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ea typeface="Calibri Light"/>
                <a:cs typeface="Calibri Light"/>
              </a:rPr>
              <a:t>Conclusion</a:t>
            </a:r>
            <a:endParaRPr lang="en-US" sz="4000">
              <a:solidFill>
                <a:srgbClr val="FFFFFF"/>
              </a:solidFill>
              <a:cs typeface="Calibri Light"/>
            </a:endParaRPr>
          </a:p>
        </p:txBody>
      </p:sp>
      <p:graphicFrame>
        <p:nvGraphicFramePr>
          <p:cNvPr id="33" name="Content Placeholder 2">
            <a:extLst>
              <a:ext uri="{FF2B5EF4-FFF2-40B4-BE49-F238E27FC236}">
                <a16:creationId xmlns:a16="http://schemas.microsoft.com/office/drawing/2014/main" id="{22E2BB77-EA1C-D785-118B-8D8242C50A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7464415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7462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C1C06-283A-086F-BD77-23638469E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ea typeface="Calibri Light"/>
                <a:cs typeface="Calibri Light"/>
              </a:rPr>
              <a:t>Future Scope</a:t>
            </a:r>
          </a:p>
        </p:txBody>
      </p:sp>
      <p:graphicFrame>
        <p:nvGraphicFramePr>
          <p:cNvPr id="52" name="Content Placeholder 2">
            <a:extLst>
              <a:ext uri="{FF2B5EF4-FFF2-40B4-BE49-F238E27FC236}">
                <a16:creationId xmlns:a16="http://schemas.microsoft.com/office/drawing/2014/main" id="{8BA5FA97-5B46-E0EF-7691-C92E0306C8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0185636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72623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346177D-ADC4-4968-B747-5CFCD390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Graphic 23" descr="Handshake">
            <a:extLst>
              <a:ext uri="{FF2B5EF4-FFF2-40B4-BE49-F238E27FC236}">
                <a16:creationId xmlns:a16="http://schemas.microsoft.com/office/drawing/2014/main" id="{108B516B-4B51-D5B8-9119-F5D49AAE45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130" y="1275070"/>
            <a:ext cx="3876165" cy="387616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7CD1D-B397-4B34-7DE1-2EEEFAAB3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6502" y="2405894"/>
            <a:ext cx="5754896" cy="31974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6000">
                <a:ea typeface="Calibri"/>
                <a:cs typeface="Calibri"/>
              </a:rPr>
              <a:t>Thank You!</a:t>
            </a:r>
            <a:endParaRPr lang="en-US" sz="6000">
              <a:cs typeface="Calibri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844A943-BF79-4FEA-ABB1-3BD54D236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90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437CC72-F4A8-4DC3-AFAB-D22C482C8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09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1982CB-7123-14E2-106E-298327A9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01744"/>
            <a:ext cx="6781800" cy="1338696"/>
          </a:xfrm>
        </p:spPr>
        <p:txBody>
          <a:bodyPr>
            <a:normAutofit/>
          </a:bodyPr>
          <a:lstStyle/>
          <a:p>
            <a:r>
              <a:rPr lang="en-US">
                <a:ea typeface="Calibri Light"/>
                <a:cs typeface="Calibri Light"/>
              </a:rPr>
              <a:t>Database Objectives</a:t>
            </a:r>
            <a:endParaRPr lang="en-US"/>
          </a:p>
        </p:txBody>
      </p:sp>
      <p:pic>
        <p:nvPicPr>
          <p:cNvPr id="16" name="Picture 15" descr="A 3D pattern of ring shapes connected by lines">
            <a:extLst>
              <a:ext uri="{FF2B5EF4-FFF2-40B4-BE49-F238E27FC236}">
                <a16:creationId xmlns:a16="http://schemas.microsoft.com/office/drawing/2014/main" id="{0FBBA3C7-B159-8893-0E56-C6A5C720D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86" r="52017" b="-2"/>
          <a:stretch/>
        </p:blipFill>
        <p:spPr>
          <a:xfrm>
            <a:off x="20" y="10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7F8F8627-2DC6-225A-C9CC-9F04B8B2B12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1" y="2201958"/>
          <a:ext cx="6781800" cy="3900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19614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214E0-ED81-B3E1-7473-524D0CF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ea typeface="Calibri Light"/>
                <a:cs typeface="Calibri Light"/>
              </a:rPr>
              <a:t>Business Rules</a:t>
            </a:r>
            <a:endParaRPr lang="en-US">
              <a:cs typeface="Calibri Light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D8B285F-4250-399B-3A3E-D7F5A410E85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82408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8021E05-EAE1-516F-3291-2A9568DF5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2800" y="457200"/>
            <a:ext cx="105664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026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873114-7797-2289-0153-F1807BC3A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Entities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6BFCA587-1397-AADD-1D1B-4EFBBC28E5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1230420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4911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AF02B69B-0778-205A-3C65-5CB6568557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0495" y="112144"/>
            <a:ext cx="9140405" cy="667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80BC1C-B04B-E8B1-1479-5168D564C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8178" y="294702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Database Implementation</a:t>
            </a:r>
            <a:endParaRPr lang="en-US"/>
          </a:p>
        </p:txBody>
      </p:sp>
      <p:pic>
        <p:nvPicPr>
          <p:cNvPr id="15" name="Picture 1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D8EFB52-FBD3-1972-BA8C-63E59E202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174" y="1636481"/>
            <a:ext cx="2924708" cy="5152572"/>
          </a:xfrm>
          <a:prstGeom prst="rect">
            <a:avLst/>
          </a:prstGeom>
        </p:spPr>
      </p:pic>
      <p:pic>
        <p:nvPicPr>
          <p:cNvPr id="16" name="Picture 15" descr="A screen shot of a computer&#10;&#10;Description automatically generated">
            <a:extLst>
              <a:ext uri="{FF2B5EF4-FFF2-40B4-BE49-F238E27FC236}">
                <a16:creationId xmlns:a16="http://schemas.microsoft.com/office/drawing/2014/main" id="{BFE9E71A-6F9C-4B8C-5E21-20F3B8C43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8162" y="1642125"/>
            <a:ext cx="3283083" cy="5146927"/>
          </a:xfrm>
          <a:prstGeom prst="rect">
            <a:avLst/>
          </a:prstGeom>
        </p:spPr>
      </p:pic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9991294E-5D69-576B-2791-B7FB4DC649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5748" y="1643655"/>
            <a:ext cx="3262055" cy="5147457"/>
          </a:xfrm>
        </p:spPr>
      </p:pic>
    </p:spTree>
    <p:extLst>
      <p:ext uri="{BB962C8B-B14F-4D97-AF65-F5344CB8AC3E}">
        <p14:creationId xmlns:p14="http://schemas.microsoft.com/office/powerpoint/2010/main" val="800742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5794CE-576C-F810-F160-BEB940709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Database Implementation (Continued...)</a:t>
            </a:r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27013028-A49A-9AA7-04B7-AC1B06A4A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3591" y="143718"/>
            <a:ext cx="4159724" cy="657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58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Retail Management System</vt:lpstr>
      <vt:lpstr>Agenda</vt:lpstr>
      <vt:lpstr>Database Objectives</vt:lpstr>
      <vt:lpstr>Business Rules</vt:lpstr>
      <vt:lpstr>PowerPoint Presentation</vt:lpstr>
      <vt:lpstr>Entities</vt:lpstr>
      <vt:lpstr>PowerPoint Presentation</vt:lpstr>
      <vt:lpstr>Database Implementation</vt:lpstr>
      <vt:lpstr>Database Implementation (Continued...)</vt:lpstr>
      <vt:lpstr>Table Level Check Constraints</vt:lpstr>
      <vt:lpstr>Table Level Check Constraints (Continued...)</vt:lpstr>
      <vt:lpstr>Computed Columns</vt:lpstr>
      <vt:lpstr>Computed Columns (Continued...)</vt:lpstr>
      <vt:lpstr>Encryption</vt:lpstr>
      <vt:lpstr>Views</vt:lpstr>
      <vt:lpstr>Views (Continued...)</vt:lpstr>
      <vt:lpstr>Views (Continued...)</vt:lpstr>
      <vt:lpstr>Visualizations</vt:lpstr>
      <vt:lpstr>Visualizations/ Reports</vt:lpstr>
      <vt:lpstr>Conclusion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2023-12-08T22:16:36Z</dcterms:created>
  <dcterms:modified xsi:type="dcterms:W3CDTF">2023-12-09T16:11:31Z</dcterms:modified>
</cp:coreProperties>
</file>

<file path=docProps/thumbnail.jpeg>
</file>